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371" r:id="rId2"/>
    <p:sldId id="311" r:id="rId3"/>
    <p:sldId id="313" r:id="rId4"/>
    <p:sldId id="372" r:id="rId5"/>
    <p:sldId id="373" r:id="rId6"/>
    <p:sldId id="374" r:id="rId7"/>
    <p:sldId id="375" r:id="rId8"/>
    <p:sldId id="376" r:id="rId9"/>
    <p:sldId id="377" r:id="rId10"/>
    <p:sldId id="378" r:id="rId11"/>
    <p:sldId id="379" r:id="rId12"/>
    <p:sldId id="314" r:id="rId13"/>
    <p:sldId id="38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97"/>
    <p:restoredTop sz="86391"/>
  </p:normalViewPr>
  <p:slideViewPr>
    <p:cSldViewPr snapToGrid="0" snapToObjects="1">
      <p:cViewPr varScale="1">
        <p:scale>
          <a:sx n="128" d="100"/>
          <a:sy n="128" d="100"/>
        </p:scale>
        <p:origin x="632" y="17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ED03DF-4687-AA45-ACC8-5BFAB68DA4D7}" type="datetimeFigureOut">
              <a:rPr lang="en-US" smtClean="0"/>
              <a:t>8/25/20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C96778-AEF3-9646-9646-F83B2A373297}" type="slidenum">
              <a:rPr lang="en-US" smtClean="0"/>
              <a:t>‹#›</a:t>
            </a:fld>
            <a:endParaRPr lang="en-US"/>
          </a:p>
        </p:txBody>
      </p:sp>
    </p:spTree>
    <p:extLst>
      <p:ext uri="{BB962C8B-B14F-4D97-AF65-F5344CB8AC3E}">
        <p14:creationId xmlns:p14="http://schemas.microsoft.com/office/powerpoint/2010/main" val="782503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Presented:</a:t>
            </a:r>
          </a:p>
          <a:p>
            <a:pPr marL="171450" indent="-171450">
              <a:buFont typeface="Arial" panose="020B0604020202020204" pitchFamily="34" charset="0"/>
              <a:buChar char="•"/>
            </a:pPr>
            <a:r>
              <a:rPr lang="en-US" dirty="0"/>
              <a:t>SSD Zoom Meeting (2020)</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6C96778-AEF3-9646-9646-F83B2A373297}" type="slidenum">
              <a:rPr lang="en-US" smtClean="0"/>
              <a:t>1</a:t>
            </a:fld>
            <a:endParaRPr lang="en-US"/>
          </a:p>
        </p:txBody>
      </p:sp>
    </p:spTree>
    <p:extLst>
      <p:ext uri="{BB962C8B-B14F-4D97-AF65-F5344CB8AC3E}">
        <p14:creationId xmlns:p14="http://schemas.microsoft.com/office/powerpoint/2010/main" val="969125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3E096-6C22-D04F-9375-CEE0975F7B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430FFF-D549-5F43-B290-940C883441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B0E898-CE04-EF4F-A451-3D3983135DE8}"/>
              </a:ext>
            </a:extLst>
          </p:cNvPr>
          <p:cNvSpPr>
            <a:spLocks noGrp="1"/>
          </p:cNvSpPr>
          <p:nvPr>
            <p:ph type="dt" sz="half" idx="10"/>
          </p:nvPr>
        </p:nvSpPr>
        <p:spPr/>
        <p:txBody>
          <a:bodyPr/>
          <a:lstStyle/>
          <a:p>
            <a:fld id="{23F945CD-5C62-7A43-ACAC-41888C0B8B15}" type="datetimeFigureOut">
              <a:rPr lang="en-US" smtClean="0"/>
              <a:t>8/25/20</a:t>
            </a:fld>
            <a:endParaRPr lang="en-US"/>
          </a:p>
        </p:txBody>
      </p:sp>
      <p:sp>
        <p:nvSpPr>
          <p:cNvPr id="5" name="Footer Placeholder 4">
            <a:extLst>
              <a:ext uri="{FF2B5EF4-FFF2-40B4-BE49-F238E27FC236}">
                <a16:creationId xmlns:a16="http://schemas.microsoft.com/office/drawing/2014/main" id="{0009676D-CBDD-6849-A546-ADD40BCC95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BFEE2D-9317-3048-B360-854A6E7CF311}"/>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179014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51DC3-2395-E144-9D27-64461D2DB0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BDFBF5-6AF1-F841-A761-2D8352EBBB3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BC90BA-853C-0C4F-BDB1-D075C0B27DCB}"/>
              </a:ext>
            </a:extLst>
          </p:cNvPr>
          <p:cNvSpPr>
            <a:spLocks noGrp="1"/>
          </p:cNvSpPr>
          <p:nvPr>
            <p:ph type="dt" sz="half" idx="10"/>
          </p:nvPr>
        </p:nvSpPr>
        <p:spPr/>
        <p:txBody>
          <a:bodyPr/>
          <a:lstStyle/>
          <a:p>
            <a:fld id="{23F945CD-5C62-7A43-ACAC-41888C0B8B15}" type="datetimeFigureOut">
              <a:rPr lang="en-US" smtClean="0"/>
              <a:t>8/25/20</a:t>
            </a:fld>
            <a:endParaRPr lang="en-US"/>
          </a:p>
        </p:txBody>
      </p:sp>
      <p:sp>
        <p:nvSpPr>
          <p:cNvPr id="5" name="Footer Placeholder 4">
            <a:extLst>
              <a:ext uri="{FF2B5EF4-FFF2-40B4-BE49-F238E27FC236}">
                <a16:creationId xmlns:a16="http://schemas.microsoft.com/office/drawing/2014/main" id="{D7FDA4FD-8284-2042-976C-F6A17A7C31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3A012D-63CA-934C-AD54-909C467F5C92}"/>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2741589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9998A2-C571-8F44-BCEB-D4EE38FF77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5FD29D-5A96-3044-AD5E-B9418D218B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3EBCF0-3E1F-A348-83AB-040F30129C79}"/>
              </a:ext>
            </a:extLst>
          </p:cNvPr>
          <p:cNvSpPr>
            <a:spLocks noGrp="1"/>
          </p:cNvSpPr>
          <p:nvPr>
            <p:ph type="dt" sz="half" idx="10"/>
          </p:nvPr>
        </p:nvSpPr>
        <p:spPr/>
        <p:txBody>
          <a:bodyPr/>
          <a:lstStyle/>
          <a:p>
            <a:fld id="{23F945CD-5C62-7A43-ACAC-41888C0B8B15}" type="datetimeFigureOut">
              <a:rPr lang="en-US" smtClean="0"/>
              <a:t>8/25/20</a:t>
            </a:fld>
            <a:endParaRPr lang="en-US"/>
          </a:p>
        </p:txBody>
      </p:sp>
      <p:sp>
        <p:nvSpPr>
          <p:cNvPr id="5" name="Footer Placeholder 4">
            <a:extLst>
              <a:ext uri="{FF2B5EF4-FFF2-40B4-BE49-F238E27FC236}">
                <a16:creationId xmlns:a16="http://schemas.microsoft.com/office/drawing/2014/main" id="{BEAEC1FB-69A9-DA4F-A1C7-9EEE00F910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F7B2B3-738E-BC42-82FD-5602CBA3F27C}"/>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3380582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0216D-AF09-6841-9BDA-DD46B76E5A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18DD6D-8DA2-A545-8572-8CC2CDC2594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22985B-10C9-034E-969A-9997D145F450}"/>
              </a:ext>
            </a:extLst>
          </p:cNvPr>
          <p:cNvSpPr>
            <a:spLocks noGrp="1"/>
          </p:cNvSpPr>
          <p:nvPr>
            <p:ph type="dt" sz="half" idx="10"/>
          </p:nvPr>
        </p:nvSpPr>
        <p:spPr/>
        <p:txBody>
          <a:bodyPr/>
          <a:lstStyle/>
          <a:p>
            <a:fld id="{23F945CD-5C62-7A43-ACAC-41888C0B8B15}" type="datetimeFigureOut">
              <a:rPr lang="en-US" smtClean="0"/>
              <a:t>8/25/20</a:t>
            </a:fld>
            <a:endParaRPr lang="en-US"/>
          </a:p>
        </p:txBody>
      </p:sp>
      <p:sp>
        <p:nvSpPr>
          <p:cNvPr id="5" name="Footer Placeholder 4">
            <a:extLst>
              <a:ext uri="{FF2B5EF4-FFF2-40B4-BE49-F238E27FC236}">
                <a16:creationId xmlns:a16="http://schemas.microsoft.com/office/drawing/2014/main" id="{160F459D-7FED-A540-B0F7-B4A6F0D0A9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D752FA-37DD-8849-B6AD-64A7D55B45CB}"/>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4168003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5BA51-56E8-DD4D-857B-1ACF945018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0C3672-EA0C-9A4C-9397-66FE532DB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7A875BD-5552-9946-8C1E-831D8C355727}"/>
              </a:ext>
            </a:extLst>
          </p:cNvPr>
          <p:cNvSpPr>
            <a:spLocks noGrp="1"/>
          </p:cNvSpPr>
          <p:nvPr>
            <p:ph type="dt" sz="half" idx="10"/>
          </p:nvPr>
        </p:nvSpPr>
        <p:spPr/>
        <p:txBody>
          <a:bodyPr/>
          <a:lstStyle/>
          <a:p>
            <a:fld id="{23F945CD-5C62-7A43-ACAC-41888C0B8B15}" type="datetimeFigureOut">
              <a:rPr lang="en-US" smtClean="0"/>
              <a:t>8/25/20</a:t>
            </a:fld>
            <a:endParaRPr lang="en-US"/>
          </a:p>
        </p:txBody>
      </p:sp>
      <p:sp>
        <p:nvSpPr>
          <p:cNvPr id="5" name="Footer Placeholder 4">
            <a:extLst>
              <a:ext uri="{FF2B5EF4-FFF2-40B4-BE49-F238E27FC236}">
                <a16:creationId xmlns:a16="http://schemas.microsoft.com/office/drawing/2014/main" id="{718F0FFD-7C7F-BC47-89A3-A6A48FE72E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11E8F9-6141-4444-B281-6A614A60E751}"/>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2724140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83F08-E9B5-E549-B9C1-C6CBD44D33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AAAD06-F8DB-E546-8357-2E378C46184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A5373E-29D2-F444-AD4B-F5DD0BC0C74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7377E8-0A2E-B347-97C4-D75356BA8F28}"/>
              </a:ext>
            </a:extLst>
          </p:cNvPr>
          <p:cNvSpPr>
            <a:spLocks noGrp="1"/>
          </p:cNvSpPr>
          <p:nvPr>
            <p:ph type="dt" sz="half" idx="10"/>
          </p:nvPr>
        </p:nvSpPr>
        <p:spPr/>
        <p:txBody>
          <a:bodyPr/>
          <a:lstStyle/>
          <a:p>
            <a:fld id="{23F945CD-5C62-7A43-ACAC-41888C0B8B15}" type="datetimeFigureOut">
              <a:rPr lang="en-US" smtClean="0"/>
              <a:t>8/25/20</a:t>
            </a:fld>
            <a:endParaRPr lang="en-US"/>
          </a:p>
        </p:txBody>
      </p:sp>
      <p:sp>
        <p:nvSpPr>
          <p:cNvPr id="6" name="Footer Placeholder 5">
            <a:extLst>
              <a:ext uri="{FF2B5EF4-FFF2-40B4-BE49-F238E27FC236}">
                <a16:creationId xmlns:a16="http://schemas.microsoft.com/office/drawing/2014/main" id="{0CFF9F20-B912-9A45-93D6-CB604D10C0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3B576D-F8C5-1C47-A901-0DEF5095E2DD}"/>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3466034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D555B-CE6C-E646-B7B9-CE527C43C0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8A903E-ECEE-3948-B4EE-01758397CB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B646FCF-D6B3-7D4D-9F79-8A36A8AC8D0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49A37E-2B4C-7743-853E-D0A1FEF3DC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9C7A56-744B-E245-AA76-4AB6FDB3060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7F4F6C-07F8-6242-A10A-2860C9807F11}"/>
              </a:ext>
            </a:extLst>
          </p:cNvPr>
          <p:cNvSpPr>
            <a:spLocks noGrp="1"/>
          </p:cNvSpPr>
          <p:nvPr>
            <p:ph type="dt" sz="half" idx="10"/>
          </p:nvPr>
        </p:nvSpPr>
        <p:spPr/>
        <p:txBody>
          <a:bodyPr/>
          <a:lstStyle/>
          <a:p>
            <a:fld id="{23F945CD-5C62-7A43-ACAC-41888C0B8B15}" type="datetimeFigureOut">
              <a:rPr lang="en-US" smtClean="0"/>
              <a:t>8/25/20</a:t>
            </a:fld>
            <a:endParaRPr lang="en-US"/>
          </a:p>
        </p:txBody>
      </p:sp>
      <p:sp>
        <p:nvSpPr>
          <p:cNvPr id="8" name="Footer Placeholder 7">
            <a:extLst>
              <a:ext uri="{FF2B5EF4-FFF2-40B4-BE49-F238E27FC236}">
                <a16:creationId xmlns:a16="http://schemas.microsoft.com/office/drawing/2014/main" id="{113D7C94-0554-B948-A26C-C10E9F99E2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1014FF-CE29-0D43-8979-A97E027F0B7B}"/>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2443033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5F1CB-DB29-234F-8118-F4B3AB3A49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B12800-8930-E747-9E3A-EB714CD4794E}"/>
              </a:ext>
            </a:extLst>
          </p:cNvPr>
          <p:cNvSpPr>
            <a:spLocks noGrp="1"/>
          </p:cNvSpPr>
          <p:nvPr>
            <p:ph type="dt" sz="half" idx="10"/>
          </p:nvPr>
        </p:nvSpPr>
        <p:spPr/>
        <p:txBody>
          <a:bodyPr/>
          <a:lstStyle/>
          <a:p>
            <a:fld id="{23F945CD-5C62-7A43-ACAC-41888C0B8B15}" type="datetimeFigureOut">
              <a:rPr lang="en-US" smtClean="0"/>
              <a:t>8/25/20</a:t>
            </a:fld>
            <a:endParaRPr lang="en-US"/>
          </a:p>
        </p:txBody>
      </p:sp>
      <p:sp>
        <p:nvSpPr>
          <p:cNvPr id="4" name="Footer Placeholder 3">
            <a:extLst>
              <a:ext uri="{FF2B5EF4-FFF2-40B4-BE49-F238E27FC236}">
                <a16:creationId xmlns:a16="http://schemas.microsoft.com/office/drawing/2014/main" id="{52B33123-2F19-C049-9F3A-089B9089D4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F265C5-335F-4749-A975-DCA0E88F1908}"/>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256666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DA13C-A4A5-DA49-B1C9-7BA03436D0AD}"/>
              </a:ext>
            </a:extLst>
          </p:cNvPr>
          <p:cNvSpPr>
            <a:spLocks noGrp="1"/>
          </p:cNvSpPr>
          <p:nvPr>
            <p:ph type="dt" sz="half" idx="10"/>
          </p:nvPr>
        </p:nvSpPr>
        <p:spPr/>
        <p:txBody>
          <a:bodyPr/>
          <a:lstStyle/>
          <a:p>
            <a:fld id="{23F945CD-5C62-7A43-ACAC-41888C0B8B15}" type="datetimeFigureOut">
              <a:rPr lang="en-US" smtClean="0"/>
              <a:t>8/25/20</a:t>
            </a:fld>
            <a:endParaRPr lang="en-US"/>
          </a:p>
        </p:txBody>
      </p:sp>
      <p:sp>
        <p:nvSpPr>
          <p:cNvPr id="3" name="Footer Placeholder 2">
            <a:extLst>
              <a:ext uri="{FF2B5EF4-FFF2-40B4-BE49-F238E27FC236}">
                <a16:creationId xmlns:a16="http://schemas.microsoft.com/office/drawing/2014/main" id="{14EAE25A-C9BE-4143-BF64-14A8325F27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0453CE-C61D-9B49-BB1D-AE02DF10F0A6}"/>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2331190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53FAC-619B-6F4F-BDC9-20BD9F80B1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9CB634-F289-8B44-BB88-6294E90CA5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B75A2F-6931-7940-815A-03C4DCFE75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E4E2E14-E455-D24A-BA5A-14B220C6CAE4}"/>
              </a:ext>
            </a:extLst>
          </p:cNvPr>
          <p:cNvSpPr>
            <a:spLocks noGrp="1"/>
          </p:cNvSpPr>
          <p:nvPr>
            <p:ph type="dt" sz="half" idx="10"/>
          </p:nvPr>
        </p:nvSpPr>
        <p:spPr/>
        <p:txBody>
          <a:bodyPr/>
          <a:lstStyle/>
          <a:p>
            <a:fld id="{23F945CD-5C62-7A43-ACAC-41888C0B8B15}" type="datetimeFigureOut">
              <a:rPr lang="en-US" smtClean="0"/>
              <a:t>8/25/20</a:t>
            </a:fld>
            <a:endParaRPr lang="en-US"/>
          </a:p>
        </p:txBody>
      </p:sp>
      <p:sp>
        <p:nvSpPr>
          <p:cNvPr id="6" name="Footer Placeholder 5">
            <a:extLst>
              <a:ext uri="{FF2B5EF4-FFF2-40B4-BE49-F238E27FC236}">
                <a16:creationId xmlns:a16="http://schemas.microsoft.com/office/drawing/2014/main" id="{696243EE-CB2D-F54F-81CA-30482FE39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C4EDD-285E-5246-8A94-B9D428D05F46}"/>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722090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3A73F-616F-1C4A-AF7B-D89AE39389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713A7C-5B17-0E44-B948-34C1EB70A1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391909-A306-2C47-B486-5E9F78AADF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D26A1C5-E101-D347-853D-DB6540E3A1A8}"/>
              </a:ext>
            </a:extLst>
          </p:cNvPr>
          <p:cNvSpPr>
            <a:spLocks noGrp="1"/>
          </p:cNvSpPr>
          <p:nvPr>
            <p:ph type="dt" sz="half" idx="10"/>
          </p:nvPr>
        </p:nvSpPr>
        <p:spPr/>
        <p:txBody>
          <a:bodyPr/>
          <a:lstStyle/>
          <a:p>
            <a:fld id="{23F945CD-5C62-7A43-ACAC-41888C0B8B15}" type="datetimeFigureOut">
              <a:rPr lang="en-US" smtClean="0"/>
              <a:t>8/25/20</a:t>
            </a:fld>
            <a:endParaRPr lang="en-US"/>
          </a:p>
        </p:txBody>
      </p:sp>
      <p:sp>
        <p:nvSpPr>
          <p:cNvPr id="6" name="Footer Placeholder 5">
            <a:extLst>
              <a:ext uri="{FF2B5EF4-FFF2-40B4-BE49-F238E27FC236}">
                <a16:creationId xmlns:a16="http://schemas.microsoft.com/office/drawing/2014/main" id="{0C894D0C-E1FA-524D-BBD0-2592AE44E1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3CA5E9-0A43-AD4E-997D-A1BB1FF7FD7C}"/>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914959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B7115F-2764-EB45-A5D4-CBDCD812D8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FC0ABF-BB70-7344-9F7A-841DB054BA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9FDEFD-AA67-0C44-A177-B2A4BC2976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F945CD-5C62-7A43-ACAC-41888C0B8B15}" type="datetimeFigureOut">
              <a:rPr lang="en-US" smtClean="0"/>
              <a:t>8/25/20</a:t>
            </a:fld>
            <a:endParaRPr lang="en-US"/>
          </a:p>
        </p:txBody>
      </p:sp>
      <p:sp>
        <p:nvSpPr>
          <p:cNvPr id="5" name="Footer Placeholder 4">
            <a:extLst>
              <a:ext uri="{FF2B5EF4-FFF2-40B4-BE49-F238E27FC236}">
                <a16:creationId xmlns:a16="http://schemas.microsoft.com/office/drawing/2014/main" id="{04772536-BD8A-F74C-AAA0-7645B5DDD5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1B23C4-3133-924B-94B4-C0D1EC0429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C2AD8D-B763-134F-B454-AC20246F4C4F}" type="slidenum">
              <a:rPr lang="en-US" smtClean="0"/>
              <a:t>‹#›</a:t>
            </a:fld>
            <a:endParaRPr lang="en-US"/>
          </a:p>
        </p:txBody>
      </p:sp>
    </p:spTree>
    <p:extLst>
      <p:ext uri="{BB962C8B-B14F-4D97-AF65-F5344CB8AC3E}">
        <p14:creationId xmlns:p14="http://schemas.microsoft.com/office/powerpoint/2010/main" val="20714519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7B1639-B457-9145-AD4A-3EB536DACAE2}"/>
              </a:ext>
            </a:extLst>
          </p:cNvPr>
          <p:cNvPicPr>
            <a:picLocks noChangeAspect="1"/>
          </p:cNvPicPr>
          <p:nvPr/>
        </p:nvPicPr>
        <p:blipFill rotWithShape="1">
          <a:blip r:embed="rId3"/>
          <a:srcRect l="-2275" t="23635" r="18444" b="15269"/>
          <a:stretch/>
        </p:blipFill>
        <p:spPr>
          <a:xfrm>
            <a:off x="-340243" y="293913"/>
            <a:ext cx="12532243" cy="6858002"/>
          </a:xfrm>
          <a:prstGeom prst="rect">
            <a:avLst/>
          </a:prstGeom>
        </p:spPr>
      </p:pic>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4">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2048256" y="-2048256"/>
            <a:ext cx="6858000" cy="10954512"/>
          </a:xfrm>
          <a:prstGeom prst="rect">
            <a:avLst/>
          </a:prstGeom>
        </p:spPr>
      </p:pic>
      <p:sp>
        <p:nvSpPr>
          <p:cNvPr id="15" name="Rectangle 14">
            <a:extLst>
              <a:ext uri="{FF2B5EF4-FFF2-40B4-BE49-F238E27FC236}">
                <a16:creationId xmlns:a16="http://schemas.microsoft.com/office/drawing/2014/main" id="{FC788622-1D5F-E442-AD36-4656156663E3}"/>
              </a:ext>
            </a:extLst>
          </p:cNvPr>
          <p:cNvSpPr/>
          <p:nvPr/>
        </p:nvSpPr>
        <p:spPr>
          <a:xfrm>
            <a:off x="0" y="6559063"/>
            <a:ext cx="12192000" cy="2989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5"/>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1779640"/>
            <a:ext cx="7794313" cy="2554545"/>
          </a:xfrm>
          <a:prstGeom prst="rect">
            <a:avLst/>
          </a:prstGeom>
          <a:noFill/>
        </p:spPr>
        <p:txBody>
          <a:bodyPr wrap="none" rtlCol="0">
            <a:spAutoFit/>
          </a:bodyPr>
          <a:lstStyle/>
          <a:p>
            <a:r>
              <a:rPr lang="en-US" sz="8000" b="1" dirty="0">
                <a:solidFill>
                  <a:schemeClr val="bg1"/>
                </a:solidFill>
                <a:latin typeface="Gotham Ultra" panose="02000504050000020004" pitchFamily="2" charset="0"/>
              </a:rPr>
              <a:t>Sacredness of </a:t>
            </a:r>
          </a:p>
          <a:p>
            <a:r>
              <a:rPr lang="en-US" sz="8000" b="1" dirty="0">
                <a:solidFill>
                  <a:schemeClr val="bg1"/>
                </a:solidFill>
                <a:latin typeface="Gotham Ultra" panose="02000504050000020004" pitchFamily="2" charset="0"/>
              </a:rPr>
              <a:t>Vows and Pledges</a:t>
            </a:r>
          </a:p>
        </p:txBody>
      </p:sp>
    </p:spTree>
    <p:extLst>
      <p:ext uri="{BB962C8B-B14F-4D97-AF65-F5344CB8AC3E}">
        <p14:creationId xmlns:p14="http://schemas.microsoft.com/office/powerpoint/2010/main" val="3516627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48FC1F4-0091-FA46-ADEB-C7863D450F33}"/>
              </a:ext>
            </a:extLst>
          </p:cNvPr>
          <p:cNvPicPr>
            <a:picLocks noChangeAspect="1"/>
          </p:cNvPicPr>
          <p:nvPr/>
        </p:nvPicPr>
        <p:blipFill>
          <a:blip r:embed="rId2"/>
          <a:stretch>
            <a:fillRect/>
          </a:stretch>
        </p:blipFill>
        <p:spPr>
          <a:xfrm>
            <a:off x="1916169" y="0"/>
            <a:ext cx="10275831" cy="6858000"/>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676485" y="1241629"/>
            <a:ext cx="6858000" cy="4374741"/>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989007"/>
            <a:ext cx="3853940" cy="584775"/>
          </a:xfrm>
          <a:prstGeom prst="rect">
            <a:avLst/>
          </a:prstGeom>
          <a:noFill/>
        </p:spPr>
        <p:txBody>
          <a:bodyPr wrap="none" rtlCol="0">
            <a:spAutoFit/>
          </a:bodyPr>
          <a:lstStyle/>
          <a:p>
            <a:r>
              <a:rPr lang="en-US" sz="3200" b="1" dirty="0">
                <a:solidFill>
                  <a:schemeClr val="bg1"/>
                </a:solidFill>
                <a:latin typeface="Gotham Ultra" panose="02000504050000020004" pitchFamily="2" charset="0"/>
              </a:rPr>
              <a:t>God First </a:t>
            </a:r>
            <a:r>
              <a:rPr lang="en-US" sz="2400" dirty="0">
                <a:solidFill>
                  <a:schemeClr val="bg1"/>
                </a:solidFill>
                <a:latin typeface="Gotham Ultra" panose="02000504050000020004" pitchFamily="2" charset="0"/>
              </a:rPr>
              <a:t>(</a:t>
            </a:r>
            <a:r>
              <a:rPr lang="en-US" sz="2400" dirty="0">
                <a:solidFill>
                  <a:schemeClr val="bg1"/>
                </a:solidFill>
                <a:latin typeface="Gotham-BookItalic" panose="02000504050000020004" pitchFamily="2" charset="0"/>
                <a:ea typeface="Tahoma" panose="020B0604030504040204" pitchFamily="34" charset="0"/>
                <a:cs typeface="Tahoma" panose="020B0604030504040204" pitchFamily="34" charset="0"/>
              </a:rPr>
              <a:t>Deut. 23:21-23)</a:t>
            </a:r>
            <a:endParaRPr lang="en-US" sz="3200" dirty="0">
              <a:solidFill>
                <a:schemeClr val="bg1"/>
              </a:solidFill>
              <a:latin typeface="Gotham Ultra" panose="02000504050000020004" pitchFamily="2" charset="0"/>
            </a:endParaRP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0" y="2013093"/>
            <a:ext cx="6579069" cy="2246769"/>
          </a:xfrm>
          <a:prstGeom prst="rect">
            <a:avLst/>
          </a:prstGeom>
          <a:noFill/>
        </p:spPr>
        <p:txBody>
          <a:bodyPr wrap="square" rtlCol="0">
            <a:spAutoFit/>
          </a:bodyPr>
          <a:lstStyle/>
          <a:p>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But if you abstain from vowing, it shall not be sin to you. That which has gone from your lips you shall keep and perform, for you voluntarily vowed to the Lord your God what you have promised with your mouth.”</a:t>
            </a:r>
          </a:p>
        </p:txBody>
      </p:sp>
      <p:sp>
        <p:nvSpPr>
          <p:cNvPr id="10" name="Rectangle 9">
            <a:extLst>
              <a:ext uri="{FF2B5EF4-FFF2-40B4-BE49-F238E27FC236}">
                <a16:creationId xmlns:a16="http://schemas.microsoft.com/office/drawing/2014/main" id="{5E9AD6BA-717A-604F-8E18-FB7F7C6EF0B1}"/>
              </a:ext>
            </a:extLst>
          </p:cNvPr>
          <p:cNvSpPr/>
          <p:nvPr/>
        </p:nvSpPr>
        <p:spPr>
          <a:xfrm>
            <a:off x="0" y="6559063"/>
            <a:ext cx="12192000" cy="2989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1754970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A74F6B-E054-F247-A30B-B674E0F1D09A}"/>
              </a:ext>
            </a:extLst>
          </p:cNvPr>
          <p:cNvPicPr>
            <a:picLocks noChangeAspect="1"/>
          </p:cNvPicPr>
          <p:nvPr/>
        </p:nvPicPr>
        <p:blipFill rotWithShape="1">
          <a:blip r:embed="rId2"/>
          <a:srcRect l="11701" t="42360" r="19979"/>
          <a:stretch/>
        </p:blipFill>
        <p:spPr>
          <a:xfrm>
            <a:off x="0" y="-2"/>
            <a:ext cx="12192000" cy="6858002"/>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676485" y="1241629"/>
            <a:ext cx="6858000" cy="4374741"/>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989007"/>
            <a:ext cx="5968365" cy="584775"/>
          </a:xfrm>
          <a:prstGeom prst="rect">
            <a:avLst/>
          </a:prstGeom>
          <a:noFill/>
        </p:spPr>
        <p:txBody>
          <a:bodyPr wrap="none" rtlCol="0">
            <a:spAutoFit/>
          </a:bodyPr>
          <a:lstStyle/>
          <a:p>
            <a:r>
              <a:rPr lang="en-US" sz="3200" b="1" dirty="0">
                <a:solidFill>
                  <a:schemeClr val="bg1"/>
                </a:solidFill>
                <a:latin typeface="Gotham Ultra" panose="02000504050000020004" pitchFamily="2" charset="0"/>
              </a:rPr>
              <a:t>Making Vows is Encouraged</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0" y="2013093"/>
            <a:ext cx="6579069" cy="2677656"/>
          </a:xfrm>
          <a:prstGeom prst="rect">
            <a:avLst/>
          </a:prstGeom>
          <a:noFill/>
        </p:spPr>
        <p:txBody>
          <a:bodyPr wrap="square" rtlCol="0">
            <a:spAutoFit/>
          </a:bodyPr>
          <a:lstStyle/>
          <a:p>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Make vows to the Lord your God, and pay them; Let all who are around Him bring presents to Him who ought to be feared.” </a:t>
            </a:r>
          </a:p>
          <a:p>
            <a:endPar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endParaRPr>
          </a:p>
          <a:p>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Psalm 76:11</a:t>
            </a:r>
          </a:p>
        </p:txBody>
      </p:sp>
      <p:sp>
        <p:nvSpPr>
          <p:cNvPr id="10" name="Rectangle 9">
            <a:extLst>
              <a:ext uri="{FF2B5EF4-FFF2-40B4-BE49-F238E27FC236}">
                <a16:creationId xmlns:a16="http://schemas.microsoft.com/office/drawing/2014/main" id="{5E9AD6BA-717A-604F-8E18-FB7F7C6EF0B1}"/>
              </a:ext>
            </a:extLst>
          </p:cNvPr>
          <p:cNvSpPr/>
          <p:nvPr/>
        </p:nvSpPr>
        <p:spPr>
          <a:xfrm>
            <a:off x="0" y="6559063"/>
            <a:ext cx="12192000" cy="2989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827157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9CFA192-453D-174A-9F5A-E8EB4E7E764C}"/>
              </a:ext>
            </a:extLst>
          </p:cNvPr>
          <p:cNvSpPr txBox="1"/>
          <p:nvPr/>
        </p:nvSpPr>
        <p:spPr>
          <a:xfrm>
            <a:off x="616649" y="1688075"/>
            <a:ext cx="10958702" cy="3785652"/>
          </a:xfrm>
          <a:prstGeom prst="rect">
            <a:avLst/>
          </a:prstGeom>
          <a:noFill/>
        </p:spPr>
        <p:txBody>
          <a:bodyPr wrap="square" numCol="1" rtlCol="0">
            <a:spAutoFit/>
          </a:bodyPr>
          <a:lstStyle/>
          <a:p>
            <a:pPr algn="ctr"/>
            <a:r>
              <a:rPr lang="en-US" sz="2400" dirty="0">
                <a:solidFill>
                  <a:schemeClr val="accent1">
                    <a:lumMod val="75000"/>
                  </a:schemeClr>
                </a:solidFill>
                <a:latin typeface="Gotham-BookItalic" panose="02000504050000020004" pitchFamily="2" charset="0"/>
              </a:rPr>
              <a:t>“But you profane it,</a:t>
            </a:r>
            <a:br>
              <a:rPr lang="en-US" sz="2400" dirty="0">
                <a:solidFill>
                  <a:schemeClr val="accent1">
                    <a:lumMod val="75000"/>
                  </a:schemeClr>
                </a:solidFill>
                <a:latin typeface="Gotham-BookItalic" panose="02000504050000020004" pitchFamily="2" charset="0"/>
              </a:rPr>
            </a:br>
            <a:r>
              <a:rPr lang="en-US" sz="2400" dirty="0">
                <a:solidFill>
                  <a:schemeClr val="accent1">
                    <a:lumMod val="75000"/>
                  </a:schemeClr>
                </a:solidFill>
                <a:latin typeface="Gotham-BookItalic" panose="02000504050000020004" pitchFamily="2" charset="0"/>
              </a:rPr>
              <a:t>In that you say,</a:t>
            </a:r>
            <a:br>
              <a:rPr lang="en-US" sz="2400" dirty="0">
                <a:solidFill>
                  <a:schemeClr val="accent1">
                    <a:lumMod val="75000"/>
                  </a:schemeClr>
                </a:solidFill>
                <a:latin typeface="Gotham-BookItalic" panose="02000504050000020004" pitchFamily="2" charset="0"/>
              </a:rPr>
            </a:br>
            <a:r>
              <a:rPr lang="en-US" sz="2400" dirty="0">
                <a:solidFill>
                  <a:schemeClr val="accent1">
                    <a:lumMod val="75000"/>
                  </a:schemeClr>
                </a:solidFill>
                <a:latin typeface="Gotham-BookItalic" panose="02000504050000020004" pitchFamily="2" charset="0"/>
              </a:rPr>
              <a:t>‘The table of the [a]Lord is defiled;</a:t>
            </a:r>
            <a:br>
              <a:rPr lang="en-US" sz="2400" dirty="0">
                <a:solidFill>
                  <a:schemeClr val="accent1">
                    <a:lumMod val="75000"/>
                  </a:schemeClr>
                </a:solidFill>
                <a:latin typeface="Gotham-BookItalic" panose="02000504050000020004" pitchFamily="2" charset="0"/>
              </a:rPr>
            </a:br>
            <a:r>
              <a:rPr lang="en-US" sz="2400" dirty="0">
                <a:solidFill>
                  <a:schemeClr val="accent1">
                    <a:lumMod val="75000"/>
                  </a:schemeClr>
                </a:solidFill>
                <a:latin typeface="Gotham-BookItalic" panose="02000504050000020004" pitchFamily="2" charset="0"/>
              </a:rPr>
              <a:t>And its fruit, its food, is contemptible.’</a:t>
            </a:r>
            <a:br>
              <a:rPr lang="en-US" sz="2400" dirty="0">
                <a:solidFill>
                  <a:schemeClr val="accent1">
                    <a:lumMod val="75000"/>
                  </a:schemeClr>
                </a:solidFill>
                <a:latin typeface="Gotham-BookItalic" panose="02000504050000020004" pitchFamily="2" charset="0"/>
              </a:rPr>
            </a:br>
            <a:r>
              <a:rPr lang="en-US" sz="2400" dirty="0">
                <a:solidFill>
                  <a:schemeClr val="accent1">
                    <a:lumMod val="75000"/>
                  </a:schemeClr>
                </a:solidFill>
                <a:latin typeface="Gotham-BookItalic" panose="02000504050000020004" pitchFamily="2" charset="0"/>
              </a:rPr>
              <a:t>13 You also say,</a:t>
            </a:r>
            <a:br>
              <a:rPr lang="en-US" sz="2400" dirty="0">
                <a:solidFill>
                  <a:schemeClr val="accent1">
                    <a:lumMod val="75000"/>
                  </a:schemeClr>
                </a:solidFill>
                <a:latin typeface="Gotham-BookItalic" panose="02000504050000020004" pitchFamily="2" charset="0"/>
              </a:rPr>
            </a:br>
            <a:r>
              <a:rPr lang="en-US" sz="2400" dirty="0">
                <a:solidFill>
                  <a:schemeClr val="accent1">
                    <a:lumMod val="75000"/>
                  </a:schemeClr>
                </a:solidFill>
                <a:latin typeface="Gotham-BookItalic" panose="02000504050000020004" pitchFamily="2" charset="0"/>
              </a:rPr>
              <a:t>‘Oh, what a weariness!’</a:t>
            </a:r>
            <a:br>
              <a:rPr lang="en-US" sz="2400" dirty="0">
                <a:solidFill>
                  <a:schemeClr val="accent1">
                    <a:lumMod val="75000"/>
                  </a:schemeClr>
                </a:solidFill>
                <a:latin typeface="Gotham-BookItalic" panose="02000504050000020004" pitchFamily="2" charset="0"/>
              </a:rPr>
            </a:br>
            <a:r>
              <a:rPr lang="en-US" sz="2400" dirty="0">
                <a:solidFill>
                  <a:schemeClr val="accent1">
                    <a:lumMod val="75000"/>
                  </a:schemeClr>
                </a:solidFill>
                <a:latin typeface="Gotham-BookItalic" panose="02000504050000020004" pitchFamily="2" charset="0"/>
              </a:rPr>
              <a:t>And you sneer at it,”</a:t>
            </a:r>
            <a:br>
              <a:rPr lang="en-US" sz="2400" dirty="0">
                <a:solidFill>
                  <a:schemeClr val="accent1">
                    <a:lumMod val="75000"/>
                  </a:schemeClr>
                </a:solidFill>
                <a:latin typeface="Gotham-BookItalic" panose="02000504050000020004" pitchFamily="2" charset="0"/>
              </a:rPr>
            </a:br>
            <a:r>
              <a:rPr lang="en-US" sz="2400" dirty="0">
                <a:solidFill>
                  <a:schemeClr val="accent1">
                    <a:lumMod val="75000"/>
                  </a:schemeClr>
                </a:solidFill>
                <a:latin typeface="Gotham-BookItalic" panose="02000504050000020004" pitchFamily="2" charset="0"/>
              </a:rPr>
              <a:t>Says the Lord of hosts.</a:t>
            </a:r>
            <a:br>
              <a:rPr lang="en-US" sz="2400" dirty="0">
                <a:solidFill>
                  <a:schemeClr val="accent1">
                    <a:lumMod val="75000"/>
                  </a:schemeClr>
                </a:solidFill>
                <a:latin typeface="Gotham-BookItalic" panose="02000504050000020004" pitchFamily="2" charset="0"/>
              </a:rPr>
            </a:br>
            <a:r>
              <a:rPr lang="en-US" sz="2400" dirty="0">
                <a:solidFill>
                  <a:schemeClr val="accent1">
                    <a:lumMod val="75000"/>
                  </a:schemeClr>
                </a:solidFill>
                <a:latin typeface="Gotham-BookItalic" panose="02000504050000020004" pitchFamily="2" charset="0"/>
              </a:rPr>
              <a:t>“And you bring the stolen, the lame, and the sick;</a:t>
            </a:r>
            <a:br>
              <a:rPr lang="en-US" sz="2400" dirty="0">
                <a:solidFill>
                  <a:schemeClr val="accent1">
                    <a:lumMod val="75000"/>
                  </a:schemeClr>
                </a:solidFill>
                <a:latin typeface="Gotham-BookItalic" panose="02000504050000020004" pitchFamily="2" charset="0"/>
              </a:rPr>
            </a:br>
            <a:endParaRPr lang="en-US" sz="2400" dirty="0">
              <a:solidFill>
                <a:schemeClr val="accent1">
                  <a:lumMod val="75000"/>
                </a:schemeClr>
              </a:solidFill>
              <a:latin typeface="Gotham-BookItalic" panose="02000504050000020004" pitchFamily="2" charset="0"/>
            </a:endParaRPr>
          </a:p>
        </p:txBody>
      </p:sp>
      <p:pic>
        <p:nvPicPr>
          <p:cNvPr id="18" name="Picture 17">
            <a:extLst>
              <a:ext uri="{FF2B5EF4-FFF2-40B4-BE49-F238E27FC236}">
                <a16:creationId xmlns:a16="http://schemas.microsoft.com/office/drawing/2014/main" id="{26B458CD-FEC0-5F40-BD93-2BFAB005123D}"/>
              </a:ext>
            </a:extLst>
          </p:cNvPr>
          <p:cNvPicPr>
            <a:picLocks noChangeAspect="1"/>
          </p:cNvPicPr>
          <p:nvPr/>
        </p:nvPicPr>
        <p:blipFill>
          <a:blip r:embed="rId2">
            <a:duotone>
              <a:prstClr val="black"/>
              <a:schemeClr val="tx1">
                <a:tint val="45000"/>
                <a:satMod val="400000"/>
              </a:schemeClr>
            </a:duotone>
            <a:lum bright="-40000" contrast="-40000"/>
          </a:blip>
          <a:stretch>
            <a:fillRect/>
          </a:stretch>
        </p:blipFill>
        <p:spPr>
          <a:xfrm>
            <a:off x="5228726" y="5861011"/>
            <a:ext cx="1734548" cy="369747"/>
          </a:xfrm>
          <a:prstGeom prst="rect">
            <a:avLst/>
          </a:prstGeom>
        </p:spPr>
      </p:pic>
      <p:sp>
        <p:nvSpPr>
          <p:cNvPr id="7" name="Rectangle 6">
            <a:extLst>
              <a:ext uri="{FF2B5EF4-FFF2-40B4-BE49-F238E27FC236}">
                <a16:creationId xmlns:a16="http://schemas.microsoft.com/office/drawing/2014/main" id="{4AF2DF39-F4E9-9146-AD9C-999841C734E3}"/>
              </a:ext>
            </a:extLst>
          </p:cNvPr>
          <p:cNvSpPr/>
          <p:nvPr/>
        </p:nvSpPr>
        <p:spPr>
          <a:xfrm>
            <a:off x="0" y="6559063"/>
            <a:ext cx="12192000" cy="2989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
        <p:nvSpPr>
          <p:cNvPr id="6" name="TextBox 5">
            <a:extLst>
              <a:ext uri="{FF2B5EF4-FFF2-40B4-BE49-F238E27FC236}">
                <a16:creationId xmlns:a16="http://schemas.microsoft.com/office/drawing/2014/main" id="{781FC63D-65DB-1747-ABD2-093F175E8237}"/>
              </a:ext>
            </a:extLst>
          </p:cNvPr>
          <p:cNvSpPr txBox="1"/>
          <p:nvPr/>
        </p:nvSpPr>
        <p:spPr>
          <a:xfrm>
            <a:off x="2913788" y="540326"/>
            <a:ext cx="6364424" cy="954107"/>
          </a:xfrm>
          <a:prstGeom prst="rect">
            <a:avLst/>
          </a:prstGeom>
          <a:noFill/>
        </p:spPr>
        <p:txBody>
          <a:bodyPr wrap="square" rtlCol="0">
            <a:spAutoFit/>
          </a:bodyPr>
          <a:lstStyle/>
          <a:p>
            <a:pPr algn="ctr"/>
            <a:r>
              <a:rPr lang="en-US" sz="3600" b="1" dirty="0">
                <a:solidFill>
                  <a:schemeClr val="accent1">
                    <a:lumMod val="75000"/>
                  </a:schemeClr>
                </a:solidFill>
                <a:latin typeface="Gotham-BookItalic" panose="02000504050000020004" pitchFamily="2" charset="0"/>
                <a:ea typeface="Tahoma" panose="020B0604030504040204" pitchFamily="34" charset="0"/>
                <a:cs typeface="Tahoma" panose="020B0604030504040204" pitchFamily="34" charset="0"/>
              </a:rPr>
              <a:t>He Reads our Hearts!</a:t>
            </a:r>
          </a:p>
          <a:p>
            <a:pPr algn="ctr"/>
            <a:r>
              <a:rPr lang="en-US" dirty="0">
                <a:solidFill>
                  <a:schemeClr val="accent1">
                    <a:lumMod val="75000"/>
                  </a:schemeClr>
                </a:solidFill>
                <a:latin typeface="Gotham-BookItalic" panose="02000504050000020004" pitchFamily="2" charset="0"/>
              </a:rPr>
              <a:t>Mal. 1:12-14</a:t>
            </a:r>
            <a:endParaRPr lang="en-US" b="1" dirty="0">
              <a:solidFill>
                <a:schemeClr val="accent1">
                  <a:lumMod val="75000"/>
                </a:schemeClr>
              </a:solidFill>
              <a:latin typeface="Gotham-BookItalic" panose="02000504050000020004"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70519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14FCC51-DDBA-384D-AF6A-EC9829E2E11D}"/>
              </a:ext>
            </a:extLst>
          </p:cNvPr>
          <p:cNvSpPr txBox="1"/>
          <p:nvPr/>
        </p:nvSpPr>
        <p:spPr>
          <a:xfrm>
            <a:off x="2913788" y="540326"/>
            <a:ext cx="6364424" cy="954107"/>
          </a:xfrm>
          <a:prstGeom prst="rect">
            <a:avLst/>
          </a:prstGeom>
          <a:noFill/>
        </p:spPr>
        <p:txBody>
          <a:bodyPr wrap="square" rtlCol="0">
            <a:spAutoFit/>
          </a:bodyPr>
          <a:lstStyle/>
          <a:p>
            <a:pPr algn="ctr"/>
            <a:r>
              <a:rPr lang="en-US" sz="3600" b="1" dirty="0">
                <a:solidFill>
                  <a:schemeClr val="accent1">
                    <a:lumMod val="75000"/>
                  </a:schemeClr>
                </a:solidFill>
                <a:latin typeface="Gotham-BookItalic" panose="02000504050000020004" pitchFamily="2" charset="0"/>
                <a:ea typeface="Tahoma" panose="020B0604030504040204" pitchFamily="34" charset="0"/>
                <a:cs typeface="Tahoma" panose="020B0604030504040204" pitchFamily="34" charset="0"/>
              </a:rPr>
              <a:t>He Reads our Hearts!</a:t>
            </a:r>
          </a:p>
          <a:p>
            <a:pPr algn="ctr"/>
            <a:r>
              <a:rPr lang="en-US" dirty="0">
                <a:solidFill>
                  <a:schemeClr val="accent1">
                    <a:lumMod val="75000"/>
                  </a:schemeClr>
                </a:solidFill>
                <a:latin typeface="Gotham-BookItalic" panose="02000504050000020004" pitchFamily="2" charset="0"/>
              </a:rPr>
              <a:t>Mal. 1:12-14</a:t>
            </a:r>
            <a:endParaRPr lang="en-US" b="1" dirty="0">
              <a:solidFill>
                <a:schemeClr val="accent1">
                  <a:lumMod val="75000"/>
                </a:schemeClr>
              </a:solidFill>
              <a:latin typeface="Gotham-BookItalic" panose="02000504050000020004" pitchFamily="2" charset="0"/>
              <a:ea typeface="Tahoma" panose="020B0604030504040204" pitchFamily="34" charset="0"/>
              <a:cs typeface="Tahoma" panose="020B0604030504040204" pitchFamily="34" charset="0"/>
            </a:endParaRPr>
          </a:p>
        </p:txBody>
      </p:sp>
      <p:sp>
        <p:nvSpPr>
          <p:cNvPr id="17" name="TextBox 16">
            <a:extLst>
              <a:ext uri="{FF2B5EF4-FFF2-40B4-BE49-F238E27FC236}">
                <a16:creationId xmlns:a16="http://schemas.microsoft.com/office/drawing/2014/main" id="{49CFA192-453D-174A-9F5A-E8EB4E7E764C}"/>
              </a:ext>
            </a:extLst>
          </p:cNvPr>
          <p:cNvSpPr txBox="1"/>
          <p:nvPr/>
        </p:nvSpPr>
        <p:spPr>
          <a:xfrm>
            <a:off x="616649" y="1688075"/>
            <a:ext cx="10958702" cy="3785652"/>
          </a:xfrm>
          <a:prstGeom prst="rect">
            <a:avLst/>
          </a:prstGeom>
          <a:noFill/>
        </p:spPr>
        <p:txBody>
          <a:bodyPr wrap="square" numCol="1" rtlCol="0">
            <a:spAutoFit/>
          </a:bodyPr>
          <a:lstStyle/>
          <a:p>
            <a:pPr algn="ctr"/>
            <a:r>
              <a:rPr lang="en-US" sz="2400" dirty="0">
                <a:solidFill>
                  <a:schemeClr val="accent1">
                    <a:lumMod val="75000"/>
                  </a:schemeClr>
                </a:solidFill>
                <a:latin typeface="Gotham-BookItalic" panose="02000504050000020004" pitchFamily="2" charset="0"/>
              </a:rPr>
              <a:t>Thus you bring an offering!</a:t>
            </a:r>
            <a:br>
              <a:rPr lang="en-US" sz="2400" dirty="0">
                <a:solidFill>
                  <a:schemeClr val="accent1">
                    <a:lumMod val="75000"/>
                  </a:schemeClr>
                </a:solidFill>
                <a:latin typeface="Gotham-BookItalic" panose="02000504050000020004" pitchFamily="2" charset="0"/>
              </a:rPr>
            </a:br>
            <a:r>
              <a:rPr lang="en-US" sz="2400" dirty="0">
                <a:solidFill>
                  <a:schemeClr val="accent1">
                    <a:lumMod val="75000"/>
                  </a:schemeClr>
                </a:solidFill>
                <a:latin typeface="Gotham-BookItalic" panose="02000504050000020004" pitchFamily="2" charset="0"/>
              </a:rPr>
              <a:t>Should I accept this from your hand?”</a:t>
            </a:r>
            <a:br>
              <a:rPr lang="en-US" sz="2400" dirty="0">
                <a:solidFill>
                  <a:schemeClr val="accent1">
                    <a:lumMod val="75000"/>
                  </a:schemeClr>
                </a:solidFill>
                <a:latin typeface="Gotham-BookItalic" panose="02000504050000020004" pitchFamily="2" charset="0"/>
              </a:rPr>
            </a:br>
            <a:r>
              <a:rPr lang="en-US" sz="2400" dirty="0">
                <a:solidFill>
                  <a:schemeClr val="accent1">
                    <a:lumMod val="75000"/>
                  </a:schemeClr>
                </a:solidFill>
                <a:latin typeface="Gotham-BookItalic" panose="02000504050000020004" pitchFamily="2" charset="0"/>
              </a:rPr>
              <a:t>Says the Lord.</a:t>
            </a:r>
            <a:br>
              <a:rPr lang="en-US" sz="2400" dirty="0">
                <a:solidFill>
                  <a:schemeClr val="accent1">
                    <a:lumMod val="75000"/>
                  </a:schemeClr>
                </a:solidFill>
                <a:latin typeface="Gotham-BookItalic" panose="02000504050000020004" pitchFamily="2" charset="0"/>
              </a:rPr>
            </a:br>
            <a:r>
              <a:rPr lang="en-US" sz="2400" dirty="0">
                <a:solidFill>
                  <a:schemeClr val="accent1">
                    <a:lumMod val="75000"/>
                  </a:schemeClr>
                </a:solidFill>
                <a:latin typeface="Gotham-BookItalic" panose="02000504050000020004" pitchFamily="2" charset="0"/>
              </a:rPr>
              <a:t>14 “But cursed be the deceiver </a:t>
            </a:r>
            <a:br>
              <a:rPr lang="en-US" sz="2400" dirty="0">
                <a:solidFill>
                  <a:schemeClr val="accent1">
                    <a:lumMod val="75000"/>
                  </a:schemeClr>
                </a:solidFill>
                <a:latin typeface="Gotham-BookItalic" panose="02000504050000020004" pitchFamily="2" charset="0"/>
              </a:rPr>
            </a:br>
            <a:r>
              <a:rPr lang="en-US" sz="2400" dirty="0">
                <a:solidFill>
                  <a:schemeClr val="accent1">
                    <a:lumMod val="75000"/>
                  </a:schemeClr>
                </a:solidFill>
                <a:latin typeface="Gotham-BookItalic" panose="02000504050000020004" pitchFamily="2" charset="0"/>
              </a:rPr>
              <a:t>Who has in his flock a male,</a:t>
            </a:r>
            <a:br>
              <a:rPr lang="en-US" sz="2400" dirty="0">
                <a:solidFill>
                  <a:schemeClr val="accent1">
                    <a:lumMod val="75000"/>
                  </a:schemeClr>
                </a:solidFill>
                <a:latin typeface="Gotham-BookItalic" panose="02000504050000020004" pitchFamily="2" charset="0"/>
              </a:rPr>
            </a:br>
            <a:r>
              <a:rPr lang="en-US" sz="2400" dirty="0">
                <a:solidFill>
                  <a:schemeClr val="accent1">
                    <a:lumMod val="75000"/>
                  </a:schemeClr>
                </a:solidFill>
                <a:latin typeface="Gotham-BookItalic" panose="02000504050000020004" pitchFamily="2" charset="0"/>
              </a:rPr>
              <a:t>And takes a vow,</a:t>
            </a:r>
            <a:br>
              <a:rPr lang="en-US" sz="2400" dirty="0">
                <a:solidFill>
                  <a:schemeClr val="accent1">
                    <a:lumMod val="75000"/>
                  </a:schemeClr>
                </a:solidFill>
                <a:latin typeface="Gotham-BookItalic" panose="02000504050000020004" pitchFamily="2" charset="0"/>
              </a:rPr>
            </a:br>
            <a:r>
              <a:rPr lang="en-US" sz="2400" dirty="0">
                <a:solidFill>
                  <a:schemeClr val="accent1">
                    <a:lumMod val="75000"/>
                  </a:schemeClr>
                </a:solidFill>
                <a:latin typeface="Gotham-BookItalic" panose="02000504050000020004" pitchFamily="2" charset="0"/>
              </a:rPr>
              <a:t>But sacrifices to the Lord what is blemished—</a:t>
            </a:r>
            <a:br>
              <a:rPr lang="en-US" sz="2400" dirty="0">
                <a:solidFill>
                  <a:schemeClr val="accent1">
                    <a:lumMod val="75000"/>
                  </a:schemeClr>
                </a:solidFill>
                <a:latin typeface="Gotham-BookItalic" panose="02000504050000020004" pitchFamily="2" charset="0"/>
              </a:rPr>
            </a:br>
            <a:r>
              <a:rPr lang="en-US" sz="2400" dirty="0">
                <a:solidFill>
                  <a:schemeClr val="accent1">
                    <a:lumMod val="75000"/>
                  </a:schemeClr>
                </a:solidFill>
                <a:latin typeface="Gotham-BookItalic" panose="02000504050000020004" pitchFamily="2" charset="0"/>
              </a:rPr>
              <a:t>For I am a great King,”</a:t>
            </a:r>
            <a:br>
              <a:rPr lang="en-US" sz="2400" dirty="0">
                <a:solidFill>
                  <a:schemeClr val="accent1">
                    <a:lumMod val="75000"/>
                  </a:schemeClr>
                </a:solidFill>
                <a:latin typeface="Gotham-BookItalic" panose="02000504050000020004" pitchFamily="2" charset="0"/>
              </a:rPr>
            </a:br>
            <a:r>
              <a:rPr lang="en-US" sz="2400" dirty="0">
                <a:solidFill>
                  <a:schemeClr val="accent1">
                    <a:lumMod val="75000"/>
                  </a:schemeClr>
                </a:solidFill>
                <a:latin typeface="Gotham-BookItalic" panose="02000504050000020004" pitchFamily="2" charset="0"/>
              </a:rPr>
              <a:t>Says the Lord of hosts,</a:t>
            </a:r>
            <a:br>
              <a:rPr lang="en-US" sz="2400" dirty="0">
                <a:solidFill>
                  <a:schemeClr val="accent1">
                    <a:lumMod val="75000"/>
                  </a:schemeClr>
                </a:solidFill>
                <a:latin typeface="Gotham-BookItalic" panose="02000504050000020004" pitchFamily="2" charset="0"/>
              </a:rPr>
            </a:br>
            <a:r>
              <a:rPr lang="en-US" sz="2400" dirty="0">
                <a:solidFill>
                  <a:schemeClr val="accent1">
                    <a:lumMod val="75000"/>
                  </a:schemeClr>
                </a:solidFill>
                <a:latin typeface="Gotham-BookItalic" panose="02000504050000020004" pitchFamily="2" charset="0"/>
              </a:rPr>
              <a:t>“And My name is to be feared among the nations.”</a:t>
            </a:r>
          </a:p>
        </p:txBody>
      </p:sp>
      <p:pic>
        <p:nvPicPr>
          <p:cNvPr id="5" name="Picture 4">
            <a:extLst>
              <a:ext uri="{FF2B5EF4-FFF2-40B4-BE49-F238E27FC236}">
                <a16:creationId xmlns:a16="http://schemas.microsoft.com/office/drawing/2014/main" id="{1F4EF269-D9F3-D04E-B111-3499CE9B3542}"/>
              </a:ext>
            </a:extLst>
          </p:cNvPr>
          <p:cNvPicPr>
            <a:picLocks noChangeAspect="1"/>
          </p:cNvPicPr>
          <p:nvPr/>
        </p:nvPicPr>
        <p:blipFill>
          <a:blip r:embed="rId2">
            <a:duotone>
              <a:prstClr val="black"/>
              <a:schemeClr val="tx1">
                <a:tint val="45000"/>
                <a:satMod val="400000"/>
              </a:schemeClr>
            </a:duotone>
            <a:lum bright="-40000" contrast="-40000"/>
          </a:blip>
          <a:stretch>
            <a:fillRect/>
          </a:stretch>
        </p:blipFill>
        <p:spPr>
          <a:xfrm>
            <a:off x="5228726" y="5861011"/>
            <a:ext cx="1734548" cy="369747"/>
          </a:xfrm>
          <a:prstGeom prst="rect">
            <a:avLst/>
          </a:prstGeom>
        </p:spPr>
      </p:pic>
      <p:sp>
        <p:nvSpPr>
          <p:cNvPr id="6" name="Rectangle 5">
            <a:extLst>
              <a:ext uri="{FF2B5EF4-FFF2-40B4-BE49-F238E27FC236}">
                <a16:creationId xmlns:a16="http://schemas.microsoft.com/office/drawing/2014/main" id="{13B09E9E-D142-C642-8647-8D3401FCDF27}"/>
              </a:ext>
            </a:extLst>
          </p:cNvPr>
          <p:cNvSpPr/>
          <p:nvPr/>
        </p:nvSpPr>
        <p:spPr>
          <a:xfrm>
            <a:off x="0" y="6559063"/>
            <a:ext cx="12192000" cy="2989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883011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AEF75D-295F-0642-8C46-F1C566BC9FCB}"/>
              </a:ext>
            </a:extLst>
          </p:cNvPr>
          <p:cNvPicPr>
            <a:picLocks noChangeAspect="1"/>
          </p:cNvPicPr>
          <p:nvPr/>
        </p:nvPicPr>
        <p:blipFill rotWithShape="1">
          <a:blip r:embed="rId2"/>
          <a:srcRect l="15865" t="33061" r="24803" b="16881"/>
          <a:stretch/>
        </p:blipFill>
        <p:spPr>
          <a:xfrm>
            <a:off x="0" y="-1"/>
            <a:ext cx="12192000" cy="6858002"/>
          </a:xfrm>
          <a:prstGeom prst="rect">
            <a:avLst/>
          </a:prstGeom>
        </p:spPr>
      </p:pic>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2048256" y="-2048256"/>
            <a:ext cx="6858000" cy="10954512"/>
          </a:xfrm>
          <a:prstGeom prst="rect">
            <a:avLst/>
          </a:prstGeom>
        </p:spPr>
      </p:pic>
      <p:sp>
        <p:nvSpPr>
          <p:cNvPr id="15" name="Rectangle 14">
            <a:extLst>
              <a:ext uri="{FF2B5EF4-FFF2-40B4-BE49-F238E27FC236}">
                <a16:creationId xmlns:a16="http://schemas.microsoft.com/office/drawing/2014/main" id="{FC788622-1D5F-E442-AD36-4656156663E3}"/>
              </a:ext>
            </a:extLst>
          </p:cNvPr>
          <p:cNvSpPr/>
          <p:nvPr/>
        </p:nvSpPr>
        <p:spPr>
          <a:xfrm>
            <a:off x="0" y="6559063"/>
            <a:ext cx="12192000" cy="2989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1656890"/>
            <a:ext cx="6819111" cy="1938992"/>
          </a:xfrm>
          <a:prstGeom prst="rect">
            <a:avLst/>
          </a:prstGeom>
          <a:noFill/>
        </p:spPr>
        <p:txBody>
          <a:bodyPr wrap="none" rtlCol="0">
            <a:spAutoFit/>
          </a:bodyPr>
          <a:lstStyle/>
          <a:p>
            <a:r>
              <a:rPr lang="en-US" sz="6000" b="1" dirty="0">
                <a:solidFill>
                  <a:schemeClr val="bg1"/>
                </a:solidFill>
                <a:latin typeface="Gotham Ultra" panose="02000504050000020004" pitchFamily="2" charset="0"/>
              </a:rPr>
              <a:t>SACREDNESS OF</a:t>
            </a:r>
          </a:p>
          <a:p>
            <a:r>
              <a:rPr lang="en-US" sz="6000" b="1" dirty="0">
                <a:solidFill>
                  <a:schemeClr val="bg1"/>
                </a:solidFill>
                <a:latin typeface="Gotham Ultra" panose="02000504050000020004" pitchFamily="2" charset="0"/>
              </a:rPr>
              <a:t>VOWS AND PLEDGES</a:t>
            </a:r>
          </a:p>
        </p:txBody>
      </p:sp>
      <p:sp>
        <p:nvSpPr>
          <p:cNvPr id="7" name="TextBox 6">
            <a:extLst>
              <a:ext uri="{FF2B5EF4-FFF2-40B4-BE49-F238E27FC236}">
                <a16:creationId xmlns:a16="http://schemas.microsoft.com/office/drawing/2014/main" id="{3FE10285-7FC6-5C48-AE95-6A4E29F2C601}"/>
              </a:ext>
            </a:extLst>
          </p:cNvPr>
          <p:cNvSpPr txBox="1"/>
          <p:nvPr/>
        </p:nvSpPr>
        <p:spPr>
          <a:xfrm>
            <a:off x="7245155" y="5745274"/>
            <a:ext cx="4071756" cy="307777"/>
          </a:xfrm>
          <a:prstGeom prst="rect">
            <a:avLst/>
          </a:prstGeom>
          <a:noFill/>
        </p:spPr>
        <p:txBody>
          <a:bodyPr wrap="none" rtlCol="0">
            <a:spAutoFit/>
          </a:bodyPr>
          <a:lstStyle/>
          <a:p>
            <a:r>
              <a:rPr lang="en-US" sz="1400" dirty="0">
                <a:solidFill>
                  <a:schemeClr val="bg1"/>
                </a:solidFill>
                <a:latin typeface="Gotham-BookItalic" panose="02000504050000020004" pitchFamily="2" charset="0"/>
              </a:rPr>
              <a:t>(Based on “Counsels on Stewardship, chapters 59-61)</a:t>
            </a:r>
          </a:p>
        </p:txBody>
      </p:sp>
    </p:spTree>
    <p:extLst>
      <p:ext uri="{BB962C8B-B14F-4D97-AF65-F5344CB8AC3E}">
        <p14:creationId xmlns:p14="http://schemas.microsoft.com/office/powerpoint/2010/main" val="1113061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8B0A15-9D6D-D947-AF3F-303118AE4DCE}"/>
              </a:ext>
            </a:extLst>
          </p:cNvPr>
          <p:cNvPicPr>
            <a:picLocks noChangeAspect="1"/>
          </p:cNvPicPr>
          <p:nvPr/>
        </p:nvPicPr>
        <p:blipFill rotWithShape="1">
          <a:blip r:embed="rId2"/>
          <a:srcRect t="10417" r="2765" b="7650"/>
          <a:stretch/>
        </p:blipFill>
        <p:spPr>
          <a:xfrm flipH="1">
            <a:off x="0" y="-1"/>
            <a:ext cx="12192000" cy="6858001"/>
          </a:xfrm>
          <a:prstGeom prst="rect">
            <a:avLst/>
          </a:prstGeom>
        </p:spPr>
      </p:pic>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2048256" y="-2048256"/>
            <a:ext cx="6858000" cy="10954512"/>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11" name="TextBox 10">
            <a:extLst>
              <a:ext uri="{FF2B5EF4-FFF2-40B4-BE49-F238E27FC236}">
                <a16:creationId xmlns:a16="http://schemas.microsoft.com/office/drawing/2014/main" id="{614FCC51-DDBA-384D-AF6A-EC9829E2E11D}"/>
              </a:ext>
            </a:extLst>
          </p:cNvPr>
          <p:cNvSpPr txBox="1"/>
          <p:nvPr/>
        </p:nvSpPr>
        <p:spPr>
          <a:xfrm>
            <a:off x="693601" y="2179400"/>
            <a:ext cx="6364424" cy="2246769"/>
          </a:xfrm>
          <a:prstGeom prst="rect">
            <a:avLst/>
          </a:prstGeom>
          <a:noFill/>
        </p:spPr>
        <p:txBody>
          <a:bodyPr wrap="square" rtlCol="0">
            <a:spAutoFit/>
          </a:bodyPr>
          <a:lstStyle/>
          <a:p>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“Then Moses spoke to the heads of the tribes concerning the children of Israel, saying, ‘This is the thing which the Lord has commanded: If a man makes a vow to the Lord,</a:t>
            </a:r>
          </a:p>
        </p:txBody>
      </p:sp>
      <p:sp>
        <p:nvSpPr>
          <p:cNvPr id="10" name="Rectangle 9">
            <a:extLst>
              <a:ext uri="{FF2B5EF4-FFF2-40B4-BE49-F238E27FC236}">
                <a16:creationId xmlns:a16="http://schemas.microsoft.com/office/drawing/2014/main" id="{5E9AD6BA-717A-604F-8E18-FB7F7C6EF0B1}"/>
              </a:ext>
            </a:extLst>
          </p:cNvPr>
          <p:cNvSpPr/>
          <p:nvPr/>
        </p:nvSpPr>
        <p:spPr>
          <a:xfrm>
            <a:off x="0" y="6559063"/>
            <a:ext cx="12192000" cy="2989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
        <p:nvSpPr>
          <p:cNvPr id="8" name="TextBox 7">
            <a:extLst>
              <a:ext uri="{FF2B5EF4-FFF2-40B4-BE49-F238E27FC236}">
                <a16:creationId xmlns:a16="http://schemas.microsoft.com/office/drawing/2014/main" id="{EB64C77D-FC10-8845-8188-1F97CE51A5C8}"/>
              </a:ext>
            </a:extLst>
          </p:cNvPr>
          <p:cNvSpPr txBox="1"/>
          <p:nvPr/>
        </p:nvSpPr>
        <p:spPr>
          <a:xfrm>
            <a:off x="693601" y="1281528"/>
            <a:ext cx="7200626" cy="584775"/>
          </a:xfrm>
          <a:prstGeom prst="rect">
            <a:avLst/>
          </a:prstGeom>
          <a:noFill/>
        </p:spPr>
        <p:txBody>
          <a:bodyPr wrap="none" rtlCol="0">
            <a:spAutoFit/>
          </a:bodyPr>
          <a:lstStyle/>
          <a:p>
            <a:r>
              <a:rPr lang="en-US" sz="3200" b="1" dirty="0">
                <a:solidFill>
                  <a:schemeClr val="bg1"/>
                </a:solidFill>
                <a:latin typeface="Gotham Ultra" panose="02000504050000020004" pitchFamily="2" charset="0"/>
              </a:rPr>
              <a:t>Law Concerning Vows </a:t>
            </a:r>
            <a:r>
              <a:rPr lang="en-US" sz="2400" dirty="0">
                <a:solidFill>
                  <a:schemeClr val="bg1"/>
                </a:solidFill>
                <a:latin typeface="Gotham-BookItalic" panose="02000504050000020004" pitchFamily="2" charset="0"/>
                <a:ea typeface="Tahoma" panose="020B0604030504040204" pitchFamily="34" charset="0"/>
                <a:cs typeface="Tahoma" panose="020B0604030504040204" pitchFamily="34" charset="0"/>
              </a:rPr>
              <a:t>(Num. 30:1, 2)</a:t>
            </a:r>
            <a:endParaRPr lang="en-US" sz="3200" dirty="0">
              <a:solidFill>
                <a:schemeClr val="bg1"/>
              </a:solidFill>
              <a:latin typeface="Gotham Ultra" panose="02000504050000020004" pitchFamily="2" charset="0"/>
            </a:endParaRPr>
          </a:p>
        </p:txBody>
      </p:sp>
    </p:spTree>
    <p:extLst>
      <p:ext uri="{BB962C8B-B14F-4D97-AF65-F5344CB8AC3E}">
        <p14:creationId xmlns:p14="http://schemas.microsoft.com/office/powerpoint/2010/main" val="3510627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8B0A15-9D6D-D947-AF3F-303118AE4DCE}"/>
              </a:ext>
            </a:extLst>
          </p:cNvPr>
          <p:cNvPicPr>
            <a:picLocks noChangeAspect="1"/>
          </p:cNvPicPr>
          <p:nvPr/>
        </p:nvPicPr>
        <p:blipFill rotWithShape="1">
          <a:blip r:embed="rId2"/>
          <a:srcRect t="10417" r="2765" b="7650"/>
          <a:stretch/>
        </p:blipFill>
        <p:spPr>
          <a:xfrm flipH="1">
            <a:off x="0" y="-1"/>
            <a:ext cx="12192000" cy="6858001"/>
          </a:xfrm>
          <a:prstGeom prst="rect">
            <a:avLst/>
          </a:prstGeom>
        </p:spPr>
      </p:pic>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2048256" y="-2048256"/>
            <a:ext cx="6858000" cy="10954512"/>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11" name="TextBox 10">
            <a:extLst>
              <a:ext uri="{FF2B5EF4-FFF2-40B4-BE49-F238E27FC236}">
                <a16:creationId xmlns:a16="http://schemas.microsoft.com/office/drawing/2014/main" id="{614FCC51-DDBA-384D-AF6A-EC9829E2E11D}"/>
              </a:ext>
            </a:extLst>
          </p:cNvPr>
          <p:cNvSpPr txBox="1"/>
          <p:nvPr/>
        </p:nvSpPr>
        <p:spPr>
          <a:xfrm>
            <a:off x="693601" y="2305614"/>
            <a:ext cx="6364424" cy="1815882"/>
          </a:xfrm>
          <a:prstGeom prst="rect">
            <a:avLst/>
          </a:prstGeom>
          <a:noFill/>
        </p:spPr>
        <p:txBody>
          <a:bodyPr wrap="square" rtlCol="0">
            <a:spAutoFit/>
          </a:bodyPr>
          <a:lstStyle/>
          <a:p>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or swears an oath to bind himself by some agreement, he shall not break his word; he shall do according to all that proceeds out of his mouth.”</a:t>
            </a:r>
          </a:p>
        </p:txBody>
      </p:sp>
      <p:sp>
        <p:nvSpPr>
          <p:cNvPr id="10" name="Rectangle 9">
            <a:extLst>
              <a:ext uri="{FF2B5EF4-FFF2-40B4-BE49-F238E27FC236}">
                <a16:creationId xmlns:a16="http://schemas.microsoft.com/office/drawing/2014/main" id="{5E9AD6BA-717A-604F-8E18-FB7F7C6EF0B1}"/>
              </a:ext>
            </a:extLst>
          </p:cNvPr>
          <p:cNvSpPr/>
          <p:nvPr/>
        </p:nvSpPr>
        <p:spPr>
          <a:xfrm>
            <a:off x="0" y="6559063"/>
            <a:ext cx="12192000" cy="2989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
        <p:nvSpPr>
          <p:cNvPr id="8" name="TextBox 7">
            <a:extLst>
              <a:ext uri="{FF2B5EF4-FFF2-40B4-BE49-F238E27FC236}">
                <a16:creationId xmlns:a16="http://schemas.microsoft.com/office/drawing/2014/main" id="{3E0CF880-0210-7E44-8F26-B754D1D9A9BE}"/>
              </a:ext>
            </a:extLst>
          </p:cNvPr>
          <p:cNvSpPr txBox="1"/>
          <p:nvPr/>
        </p:nvSpPr>
        <p:spPr>
          <a:xfrm>
            <a:off x="693601" y="1281528"/>
            <a:ext cx="5756641" cy="584775"/>
          </a:xfrm>
          <a:prstGeom prst="rect">
            <a:avLst/>
          </a:prstGeom>
          <a:noFill/>
        </p:spPr>
        <p:txBody>
          <a:bodyPr wrap="none" rtlCol="0">
            <a:spAutoFit/>
          </a:bodyPr>
          <a:lstStyle/>
          <a:p>
            <a:r>
              <a:rPr lang="en-US" sz="3200" b="1" dirty="0">
                <a:solidFill>
                  <a:schemeClr val="bg1"/>
                </a:solidFill>
                <a:latin typeface="Gotham Ultra" panose="02000504050000020004" pitchFamily="2" charset="0"/>
              </a:rPr>
              <a:t>Law Concerning Vows </a:t>
            </a:r>
            <a:r>
              <a:rPr lang="en-US" sz="2400" dirty="0">
                <a:solidFill>
                  <a:schemeClr val="bg1"/>
                </a:solidFill>
                <a:latin typeface="Gotham Ultra" panose="02000504050000020004" pitchFamily="2" charset="0"/>
              </a:rPr>
              <a:t>(</a:t>
            </a:r>
            <a:r>
              <a:rPr lang="en-US" sz="2400" dirty="0">
                <a:solidFill>
                  <a:schemeClr val="bg1"/>
                </a:solidFill>
                <a:latin typeface="Gotham-BookItalic" panose="02000504050000020004" pitchFamily="2" charset="0"/>
                <a:ea typeface="Tahoma" panose="020B0604030504040204" pitchFamily="34" charset="0"/>
                <a:cs typeface="Tahoma" panose="020B0604030504040204" pitchFamily="34" charset="0"/>
              </a:rPr>
              <a:t>Num. 30:1, 2)</a:t>
            </a:r>
            <a:endParaRPr lang="en-US" sz="3200" dirty="0">
              <a:solidFill>
                <a:schemeClr val="bg1"/>
              </a:solidFill>
              <a:latin typeface="Gotham Ultra" panose="02000504050000020004" pitchFamily="2" charset="0"/>
            </a:endParaRPr>
          </a:p>
        </p:txBody>
      </p:sp>
    </p:spTree>
    <p:extLst>
      <p:ext uri="{BB962C8B-B14F-4D97-AF65-F5344CB8AC3E}">
        <p14:creationId xmlns:p14="http://schemas.microsoft.com/office/powerpoint/2010/main" val="5771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3AC16D8-25A4-EC4B-A6A1-92E26981BA50}"/>
              </a:ext>
            </a:extLst>
          </p:cNvPr>
          <p:cNvSpPr/>
          <p:nvPr/>
        </p:nvSpPr>
        <p:spPr>
          <a:xfrm>
            <a:off x="0" y="-1"/>
            <a:ext cx="5677786"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C38AC91-4037-0F42-87F5-245C2A7C5CC8}"/>
              </a:ext>
            </a:extLst>
          </p:cNvPr>
          <p:cNvPicPr>
            <a:picLocks noChangeAspect="1"/>
          </p:cNvPicPr>
          <p:nvPr/>
        </p:nvPicPr>
        <p:blipFill rotWithShape="1">
          <a:blip r:embed="rId2"/>
          <a:srcRect t="2756" r="32750" b="6873"/>
          <a:stretch/>
        </p:blipFill>
        <p:spPr>
          <a:xfrm>
            <a:off x="4870597" y="0"/>
            <a:ext cx="7321404" cy="6559063"/>
          </a:xfrm>
          <a:prstGeom prst="rect">
            <a:avLst/>
          </a:prstGeom>
        </p:spPr>
      </p:pic>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4024866" y="845730"/>
            <a:ext cx="6858000" cy="5166539"/>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1281528"/>
            <a:ext cx="6718571" cy="584775"/>
          </a:xfrm>
          <a:prstGeom prst="rect">
            <a:avLst/>
          </a:prstGeom>
          <a:noFill/>
        </p:spPr>
        <p:txBody>
          <a:bodyPr wrap="none" rtlCol="0">
            <a:spAutoFit/>
          </a:bodyPr>
          <a:lstStyle/>
          <a:p>
            <a:r>
              <a:rPr lang="en-US" sz="3200" b="1" dirty="0">
                <a:solidFill>
                  <a:schemeClr val="bg1"/>
                </a:solidFill>
                <a:latin typeface="Gotham Ultra" panose="02000504050000020004" pitchFamily="2" charset="0"/>
              </a:rPr>
              <a:t>Consequence of Breaking Vows</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1" y="2305614"/>
            <a:ext cx="6364424" cy="2677656"/>
          </a:xfrm>
          <a:prstGeom prst="rect">
            <a:avLst/>
          </a:prstGeom>
          <a:noFill/>
        </p:spPr>
        <p:txBody>
          <a:bodyPr wrap="square" rtlCol="0">
            <a:spAutoFit/>
          </a:bodyPr>
          <a:lstStyle/>
          <a:p>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“Do not let your mouth cause your flesh to sin, nor say before the messenger of God that it was an error. Why should God be angry at your [a]excuse and destroy the work of your hands?” Eccl. 5:6</a:t>
            </a:r>
          </a:p>
        </p:txBody>
      </p:sp>
      <p:sp>
        <p:nvSpPr>
          <p:cNvPr id="10" name="Rectangle 9">
            <a:extLst>
              <a:ext uri="{FF2B5EF4-FFF2-40B4-BE49-F238E27FC236}">
                <a16:creationId xmlns:a16="http://schemas.microsoft.com/office/drawing/2014/main" id="{5E9AD6BA-717A-604F-8E18-FB7F7C6EF0B1}"/>
              </a:ext>
            </a:extLst>
          </p:cNvPr>
          <p:cNvSpPr/>
          <p:nvPr/>
        </p:nvSpPr>
        <p:spPr>
          <a:xfrm>
            <a:off x="0" y="6559063"/>
            <a:ext cx="12192000" cy="2989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3058612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236310-DBC7-344A-B194-D9D343C2555C}"/>
              </a:ext>
            </a:extLst>
          </p:cNvPr>
          <p:cNvPicPr>
            <a:picLocks noChangeAspect="1"/>
          </p:cNvPicPr>
          <p:nvPr/>
        </p:nvPicPr>
        <p:blipFill rotWithShape="1">
          <a:blip r:embed="rId2"/>
          <a:srcRect r="19649"/>
          <a:stretch/>
        </p:blipFill>
        <p:spPr>
          <a:xfrm>
            <a:off x="3991451" y="0"/>
            <a:ext cx="8200549" cy="6858000"/>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5677786"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4141381" y="1536404"/>
            <a:ext cx="6858000" cy="3785191"/>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989007"/>
            <a:ext cx="5142690" cy="584775"/>
          </a:xfrm>
          <a:prstGeom prst="rect">
            <a:avLst/>
          </a:prstGeom>
          <a:noFill/>
        </p:spPr>
        <p:txBody>
          <a:bodyPr wrap="none" rtlCol="0">
            <a:spAutoFit/>
          </a:bodyPr>
          <a:lstStyle/>
          <a:p>
            <a:r>
              <a:rPr lang="en-US" sz="3200" b="1" dirty="0">
                <a:solidFill>
                  <a:schemeClr val="bg1"/>
                </a:solidFill>
                <a:latin typeface="Gotham Ultra" panose="02000504050000020004" pitchFamily="2" charset="0"/>
              </a:rPr>
              <a:t>A Place to Pay my Vows</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1" y="2013093"/>
            <a:ext cx="6364424" cy="3108543"/>
          </a:xfrm>
          <a:prstGeom prst="rect">
            <a:avLst/>
          </a:prstGeom>
          <a:noFill/>
        </p:spPr>
        <p:txBody>
          <a:bodyPr wrap="square" rtlCol="0">
            <a:spAutoFit/>
          </a:bodyPr>
          <a:lstStyle/>
          <a:p>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“I will go into Your house with burnt offerings; I will pay You my vows, Which my lips have uttered And my mouth has spoken when I was in trouble.”</a:t>
            </a:r>
          </a:p>
          <a:p>
            <a:endPar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endParaRPr>
          </a:p>
          <a:p>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Psalm 66:13-14</a:t>
            </a:r>
          </a:p>
        </p:txBody>
      </p:sp>
      <p:sp>
        <p:nvSpPr>
          <p:cNvPr id="10" name="Rectangle 9">
            <a:extLst>
              <a:ext uri="{FF2B5EF4-FFF2-40B4-BE49-F238E27FC236}">
                <a16:creationId xmlns:a16="http://schemas.microsoft.com/office/drawing/2014/main" id="{5E9AD6BA-717A-604F-8E18-FB7F7C6EF0B1}"/>
              </a:ext>
            </a:extLst>
          </p:cNvPr>
          <p:cNvSpPr/>
          <p:nvPr/>
        </p:nvSpPr>
        <p:spPr>
          <a:xfrm>
            <a:off x="0" y="6559063"/>
            <a:ext cx="12192000" cy="2989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141647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CEA3E5-AEB9-ED41-9889-81801FBD47FE}"/>
              </a:ext>
            </a:extLst>
          </p:cNvPr>
          <p:cNvPicPr>
            <a:picLocks noChangeAspect="1"/>
          </p:cNvPicPr>
          <p:nvPr/>
        </p:nvPicPr>
        <p:blipFill rotWithShape="1">
          <a:blip r:embed="rId2"/>
          <a:srcRect r="14725"/>
          <a:stretch/>
        </p:blipFill>
        <p:spPr>
          <a:xfrm>
            <a:off x="3386928" y="0"/>
            <a:ext cx="8805072" cy="6858000"/>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676485" y="1241629"/>
            <a:ext cx="6858000" cy="4374741"/>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989007"/>
            <a:ext cx="3927357" cy="584775"/>
          </a:xfrm>
          <a:prstGeom prst="rect">
            <a:avLst/>
          </a:prstGeom>
          <a:noFill/>
        </p:spPr>
        <p:txBody>
          <a:bodyPr wrap="none" rtlCol="0">
            <a:spAutoFit/>
          </a:bodyPr>
          <a:lstStyle/>
          <a:p>
            <a:r>
              <a:rPr lang="en-US" sz="3200" b="1" dirty="0">
                <a:solidFill>
                  <a:schemeClr val="bg1"/>
                </a:solidFill>
                <a:latin typeface="Gotham Ultra" panose="02000504050000020004" pitchFamily="2" charset="0"/>
              </a:rPr>
              <a:t>Beware of a Snare</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1" y="2013093"/>
            <a:ext cx="5728464" cy="3108543"/>
          </a:xfrm>
          <a:prstGeom prst="rect">
            <a:avLst/>
          </a:prstGeom>
          <a:noFill/>
        </p:spPr>
        <p:txBody>
          <a:bodyPr wrap="square" rtlCol="0">
            <a:spAutoFit/>
          </a:bodyPr>
          <a:lstStyle/>
          <a:p>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“It is a snare for a man to devote rashly something as holy, And afterward to reconsider his vows.” </a:t>
            </a:r>
          </a:p>
          <a:p>
            <a:endPar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endParaRPr>
          </a:p>
          <a:p>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Prov. 20:25</a:t>
            </a:r>
          </a:p>
          <a:p>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 </a:t>
            </a:r>
          </a:p>
        </p:txBody>
      </p:sp>
      <p:sp>
        <p:nvSpPr>
          <p:cNvPr id="10" name="Rectangle 9">
            <a:extLst>
              <a:ext uri="{FF2B5EF4-FFF2-40B4-BE49-F238E27FC236}">
                <a16:creationId xmlns:a16="http://schemas.microsoft.com/office/drawing/2014/main" id="{5E9AD6BA-717A-604F-8E18-FB7F7C6EF0B1}"/>
              </a:ext>
            </a:extLst>
          </p:cNvPr>
          <p:cNvSpPr/>
          <p:nvPr/>
        </p:nvSpPr>
        <p:spPr>
          <a:xfrm>
            <a:off x="0" y="6559063"/>
            <a:ext cx="12192000" cy="2989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4271542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1305B8-5238-9C43-8CEF-CC4C7B2BA4C3}"/>
              </a:ext>
            </a:extLst>
          </p:cNvPr>
          <p:cNvPicPr>
            <a:picLocks noChangeAspect="1"/>
          </p:cNvPicPr>
          <p:nvPr/>
        </p:nvPicPr>
        <p:blipFill rotWithShape="1">
          <a:blip r:embed="rId2"/>
          <a:srcRect r="25462"/>
          <a:stretch/>
        </p:blipFill>
        <p:spPr>
          <a:xfrm>
            <a:off x="4526634" y="-2"/>
            <a:ext cx="7665366" cy="6858002"/>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676485" y="1241629"/>
            <a:ext cx="6858000" cy="4374741"/>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989007"/>
            <a:ext cx="4755020" cy="584775"/>
          </a:xfrm>
          <a:prstGeom prst="rect">
            <a:avLst/>
          </a:prstGeom>
          <a:noFill/>
        </p:spPr>
        <p:txBody>
          <a:bodyPr wrap="none" rtlCol="0">
            <a:spAutoFit/>
          </a:bodyPr>
          <a:lstStyle/>
          <a:p>
            <a:r>
              <a:rPr lang="en-US" sz="3200" b="1" dirty="0">
                <a:solidFill>
                  <a:schemeClr val="bg1"/>
                </a:solidFill>
                <a:latin typeface="Gotham Ultra" panose="02000504050000020004" pitchFamily="2" charset="0"/>
              </a:rPr>
              <a:t>Do Not Delay to Pay It</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0" y="2013093"/>
            <a:ext cx="6579069" cy="3108543"/>
          </a:xfrm>
          <a:prstGeom prst="rect">
            <a:avLst/>
          </a:prstGeom>
          <a:noFill/>
        </p:spPr>
        <p:txBody>
          <a:bodyPr wrap="square" rtlCol="0">
            <a:spAutoFit/>
          </a:bodyPr>
          <a:lstStyle/>
          <a:p>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“When you make a vow to God, do not delay to pay it; For He has no pleasure in fools. Pay what you have vowed— Better not to vow than to vow and not pay.” </a:t>
            </a:r>
          </a:p>
          <a:p>
            <a:endPar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endParaRPr>
          </a:p>
          <a:p>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Eccl. 5:4, 5.</a:t>
            </a:r>
          </a:p>
        </p:txBody>
      </p:sp>
      <p:sp>
        <p:nvSpPr>
          <p:cNvPr id="10" name="Rectangle 9">
            <a:extLst>
              <a:ext uri="{FF2B5EF4-FFF2-40B4-BE49-F238E27FC236}">
                <a16:creationId xmlns:a16="http://schemas.microsoft.com/office/drawing/2014/main" id="{5E9AD6BA-717A-604F-8E18-FB7F7C6EF0B1}"/>
              </a:ext>
            </a:extLst>
          </p:cNvPr>
          <p:cNvSpPr/>
          <p:nvPr/>
        </p:nvSpPr>
        <p:spPr>
          <a:xfrm>
            <a:off x="0" y="6559063"/>
            <a:ext cx="12192000" cy="2989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2532001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FB532D-DEF9-BA44-8175-C4D4B5291DFA}"/>
              </a:ext>
            </a:extLst>
          </p:cNvPr>
          <p:cNvPicPr>
            <a:picLocks noChangeAspect="1"/>
          </p:cNvPicPr>
          <p:nvPr/>
        </p:nvPicPr>
        <p:blipFill>
          <a:blip r:embed="rId2"/>
          <a:stretch>
            <a:fillRect/>
          </a:stretch>
        </p:blipFill>
        <p:spPr>
          <a:xfrm>
            <a:off x="1916169" y="0"/>
            <a:ext cx="10275831" cy="6858000"/>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676485" y="1241629"/>
            <a:ext cx="6858000" cy="4374741"/>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11" name="TextBox 10">
            <a:extLst>
              <a:ext uri="{FF2B5EF4-FFF2-40B4-BE49-F238E27FC236}">
                <a16:creationId xmlns:a16="http://schemas.microsoft.com/office/drawing/2014/main" id="{614FCC51-DDBA-384D-AF6A-EC9829E2E11D}"/>
              </a:ext>
            </a:extLst>
          </p:cNvPr>
          <p:cNvSpPr txBox="1"/>
          <p:nvPr/>
        </p:nvSpPr>
        <p:spPr>
          <a:xfrm>
            <a:off x="693600" y="2013093"/>
            <a:ext cx="6579069" cy="2246769"/>
          </a:xfrm>
          <a:prstGeom prst="rect">
            <a:avLst/>
          </a:prstGeom>
          <a:noFill/>
        </p:spPr>
        <p:txBody>
          <a:bodyPr wrap="square" rtlCol="0">
            <a:spAutoFit/>
          </a:bodyPr>
          <a:lstStyle/>
          <a:p>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 “When you make a vow to the Lord your God, you shall not delay to pay it; for the Lord your God will surely require it of you, and it would be sin to you. </a:t>
            </a:r>
          </a:p>
        </p:txBody>
      </p:sp>
      <p:sp>
        <p:nvSpPr>
          <p:cNvPr id="10" name="Rectangle 9">
            <a:extLst>
              <a:ext uri="{FF2B5EF4-FFF2-40B4-BE49-F238E27FC236}">
                <a16:creationId xmlns:a16="http://schemas.microsoft.com/office/drawing/2014/main" id="{5E9AD6BA-717A-604F-8E18-FB7F7C6EF0B1}"/>
              </a:ext>
            </a:extLst>
          </p:cNvPr>
          <p:cNvSpPr/>
          <p:nvPr/>
        </p:nvSpPr>
        <p:spPr>
          <a:xfrm>
            <a:off x="0" y="6559063"/>
            <a:ext cx="12192000" cy="2989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
        <p:nvSpPr>
          <p:cNvPr id="9" name="TextBox 8">
            <a:extLst>
              <a:ext uri="{FF2B5EF4-FFF2-40B4-BE49-F238E27FC236}">
                <a16:creationId xmlns:a16="http://schemas.microsoft.com/office/drawing/2014/main" id="{011E31A3-6F6C-9D4E-9FB1-90B2F5768AF1}"/>
              </a:ext>
            </a:extLst>
          </p:cNvPr>
          <p:cNvSpPr txBox="1"/>
          <p:nvPr/>
        </p:nvSpPr>
        <p:spPr>
          <a:xfrm>
            <a:off x="693601" y="989007"/>
            <a:ext cx="3853940" cy="584775"/>
          </a:xfrm>
          <a:prstGeom prst="rect">
            <a:avLst/>
          </a:prstGeom>
          <a:noFill/>
        </p:spPr>
        <p:txBody>
          <a:bodyPr wrap="none" rtlCol="0">
            <a:spAutoFit/>
          </a:bodyPr>
          <a:lstStyle/>
          <a:p>
            <a:r>
              <a:rPr lang="en-US" sz="3200" b="1" dirty="0">
                <a:solidFill>
                  <a:schemeClr val="bg1"/>
                </a:solidFill>
                <a:latin typeface="Gotham Ultra" panose="02000504050000020004" pitchFamily="2" charset="0"/>
              </a:rPr>
              <a:t>God First </a:t>
            </a:r>
            <a:r>
              <a:rPr lang="en-US" sz="2400" dirty="0">
                <a:solidFill>
                  <a:schemeClr val="bg1"/>
                </a:solidFill>
                <a:latin typeface="Gotham Ultra" panose="02000504050000020004" pitchFamily="2" charset="0"/>
              </a:rPr>
              <a:t>(</a:t>
            </a:r>
            <a:r>
              <a:rPr lang="en-US" sz="2400" dirty="0">
                <a:solidFill>
                  <a:schemeClr val="bg1"/>
                </a:solidFill>
                <a:latin typeface="Gotham-BookItalic" panose="02000504050000020004" pitchFamily="2" charset="0"/>
                <a:ea typeface="Tahoma" panose="020B0604030504040204" pitchFamily="34" charset="0"/>
                <a:cs typeface="Tahoma" panose="020B0604030504040204" pitchFamily="34" charset="0"/>
              </a:rPr>
              <a:t>Deut. 23:21-23)</a:t>
            </a:r>
            <a:endParaRPr lang="en-US" sz="3200" dirty="0">
              <a:solidFill>
                <a:schemeClr val="bg1"/>
              </a:solidFill>
              <a:latin typeface="Gotham Ultra" panose="02000504050000020004" pitchFamily="2" charset="0"/>
            </a:endParaRPr>
          </a:p>
        </p:txBody>
      </p:sp>
    </p:spTree>
    <p:extLst>
      <p:ext uri="{BB962C8B-B14F-4D97-AF65-F5344CB8AC3E}">
        <p14:creationId xmlns:p14="http://schemas.microsoft.com/office/powerpoint/2010/main" val="16325404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TotalTime>
  <Words>607</Words>
  <Application>Microsoft Macintosh PowerPoint</Application>
  <PresentationFormat>Widescreen</PresentationFormat>
  <Paragraphs>41</Paragraphs>
  <Slides>13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Gotham Book</vt:lpstr>
      <vt:lpstr>Gotham Ultra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Usuário do Microsoft Office</dc:creator>
  <cp:keywords/>
  <dc:description/>
  <cp:lastModifiedBy>Flomo, Johnetta B.</cp:lastModifiedBy>
  <cp:revision>20</cp:revision>
  <dcterms:created xsi:type="dcterms:W3CDTF">2020-07-28T16:16:04Z</dcterms:created>
  <dcterms:modified xsi:type="dcterms:W3CDTF">2020-08-25T18:47:13Z</dcterms:modified>
  <cp:category/>
</cp:coreProperties>
</file>