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7" r:id="rId2"/>
    <p:sldId id="980" r:id="rId3"/>
    <p:sldId id="1087" r:id="rId4"/>
    <p:sldId id="983" r:id="rId5"/>
    <p:sldId id="1154" r:id="rId6"/>
    <p:sldId id="1165" r:id="rId7"/>
    <p:sldId id="1170" r:id="rId8"/>
    <p:sldId id="1155" r:id="rId9"/>
    <p:sldId id="1156" r:id="rId10"/>
    <p:sldId id="1171" r:id="rId11"/>
    <p:sldId id="1172" r:id="rId12"/>
    <p:sldId id="1173" r:id="rId13"/>
    <p:sldId id="1157" r:id="rId14"/>
    <p:sldId id="1159" r:id="rId15"/>
    <p:sldId id="1174" r:id="rId16"/>
    <p:sldId id="1175" r:id="rId17"/>
    <p:sldId id="1177" r:id="rId18"/>
    <p:sldId id="1180" r:id="rId19"/>
    <p:sldId id="1181" r:id="rId20"/>
    <p:sldId id="1179" r:id="rId21"/>
    <p:sldId id="1182" r:id="rId22"/>
    <p:sldId id="1183" r:id="rId23"/>
    <p:sldId id="1184" r:id="rId24"/>
    <p:sldId id="1185" r:id="rId25"/>
    <p:sldId id="1186" r:id="rId26"/>
    <p:sldId id="1187" r:id="rId27"/>
    <p:sldId id="1188" r:id="rId28"/>
    <p:sldId id="1189" r:id="rId29"/>
    <p:sldId id="1164" r:id="rId30"/>
    <p:sldId id="979" r:id="rId31"/>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E81FF"/>
    <a:srgbClr val="6646A5"/>
    <a:srgbClr val="826AD2"/>
    <a:srgbClr val="9E91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snapToObjects="1">
      <p:cViewPr varScale="1">
        <p:scale>
          <a:sx n="85" d="100"/>
          <a:sy n="85" d="100"/>
        </p:scale>
        <p:origin x="760"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EDFDF-3EC3-CC45-A2F6-C98A8E9C8289}" type="slidenum">
              <a:rPr lang="en-US" smtClean="0"/>
              <a:t>1</a:t>
            </a:fld>
            <a:endParaRPr lang="en-US"/>
          </a:p>
        </p:txBody>
      </p:sp>
    </p:spTree>
    <p:extLst>
      <p:ext uri="{BB962C8B-B14F-4D97-AF65-F5344CB8AC3E}">
        <p14:creationId xmlns:p14="http://schemas.microsoft.com/office/powerpoint/2010/main" val="782437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12</a:t>
            </a:fld>
            <a:endParaRPr lang="en-US"/>
          </a:p>
        </p:txBody>
      </p:sp>
    </p:spTree>
    <p:extLst>
      <p:ext uri="{BB962C8B-B14F-4D97-AF65-F5344CB8AC3E}">
        <p14:creationId xmlns:p14="http://schemas.microsoft.com/office/powerpoint/2010/main" val="1602395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13</a:t>
            </a:fld>
            <a:endParaRPr lang="en-US"/>
          </a:p>
        </p:txBody>
      </p:sp>
    </p:spTree>
    <p:extLst>
      <p:ext uri="{BB962C8B-B14F-4D97-AF65-F5344CB8AC3E}">
        <p14:creationId xmlns:p14="http://schemas.microsoft.com/office/powerpoint/2010/main" val="1469027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14</a:t>
            </a:fld>
            <a:endParaRPr lang="en-US"/>
          </a:p>
        </p:txBody>
      </p:sp>
    </p:spTree>
    <p:extLst>
      <p:ext uri="{BB962C8B-B14F-4D97-AF65-F5344CB8AC3E}">
        <p14:creationId xmlns:p14="http://schemas.microsoft.com/office/powerpoint/2010/main" val="297500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15</a:t>
            </a:fld>
            <a:endParaRPr lang="en-US"/>
          </a:p>
        </p:txBody>
      </p:sp>
    </p:spTree>
    <p:extLst>
      <p:ext uri="{BB962C8B-B14F-4D97-AF65-F5344CB8AC3E}">
        <p14:creationId xmlns:p14="http://schemas.microsoft.com/office/powerpoint/2010/main" val="311589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16</a:t>
            </a:fld>
            <a:endParaRPr lang="en-US"/>
          </a:p>
        </p:txBody>
      </p:sp>
    </p:spTree>
    <p:extLst>
      <p:ext uri="{BB962C8B-B14F-4D97-AF65-F5344CB8AC3E}">
        <p14:creationId xmlns:p14="http://schemas.microsoft.com/office/powerpoint/2010/main" val="312547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17</a:t>
            </a:fld>
            <a:endParaRPr lang="en-US"/>
          </a:p>
        </p:txBody>
      </p:sp>
    </p:spTree>
    <p:extLst>
      <p:ext uri="{BB962C8B-B14F-4D97-AF65-F5344CB8AC3E}">
        <p14:creationId xmlns:p14="http://schemas.microsoft.com/office/powerpoint/2010/main" val="66640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18</a:t>
            </a:fld>
            <a:endParaRPr lang="en-US"/>
          </a:p>
        </p:txBody>
      </p:sp>
    </p:spTree>
    <p:extLst>
      <p:ext uri="{BB962C8B-B14F-4D97-AF65-F5344CB8AC3E}">
        <p14:creationId xmlns:p14="http://schemas.microsoft.com/office/powerpoint/2010/main" val="219356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19</a:t>
            </a:fld>
            <a:endParaRPr lang="en-US"/>
          </a:p>
        </p:txBody>
      </p:sp>
    </p:spTree>
    <p:extLst>
      <p:ext uri="{BB962C8B-B14F-4D97-AF65-F5344CB8AC3E}">
        <p14:creationId xmlns:p14="http://schemas.microsoft.com/office/powerpoint/2010/main" val="1933243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20</a:t>
            </a:fld>
            <a:endParaRPr lang="en-US"/>
          </a:p>
        </p:txBody>
      </p:sp>
    </p:spTree>
    <p:extLst>
      <p:ext uri="{BB962C8B-B14F-4D97-AF65-F5344CB8AC3E}">
        <p14:creationId xmlns:p14="http://schemas.microsoft.com/office/powerpoint/2010/main" val="1363606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21</a:t>
            </a:fld>
            <a:endParaRPr lang="en-US"/>
          </a:p>
        </p:txBody>
      </p:sp>
    </p:spTree>
    <p:extLst>
      <p:ext uri="{BB962C8B-B14F-4D97-AF65-F5344CB8AC3E}">
        <p14:creationId xmlns:p14="http://schemas.microsoft.com/office/powerpoint/2010/main" val="393585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3</a:t>
            </a:fld>
            <a:endParaRPr lang="en-US"/>
          </a:p>
        </p:txBody>
      </p:sp>
    </p:spTree>
    <p:extLst>
      <p:ext uri="{BB962C8B-B14F-4D97-AF65-F5344CB8AC3E}">
        <p14:creationId xmlns:p14="http://schemas.microsoft.com/office/powerpoint/2010/main" val="2221462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22</a:t>
            </a:fld>
            <a:endParaRPr lang="en-US"/>
          </a:p>
        </p:txBody>
      </p:sp>
    </p:spTree>
    <p:extLst>
      <p:ext uri="{BB962C8B-B14F-4D97-AF65-F5344CB8AC3E}">
        <p14:creationId xmlns:p14="http://schemas.microsoft.com/office/powerpoint/2010/main" val="1801622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23</a:t>
            </a:fld>
            <a:endParaRPr lang="en-US"/>
          </a:p>
        </p:txBody>
      </p:sp>
    </p:spTree>
    <p:extLst>
      <p:ext uri="{BB962C8B-B14F-4D97-AF65-F5344CB8AC3E}">
        <p14:creationId xmlns:p14="http://schemas.microsoft.com/office/powerpoint/2010/main" val="70238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24</a:t>
            </a:fld>
            <a:endParaRPr lang="en-US"/>
          </a:p>
        </p:txBody>
      </p:sp>
    </p:spTree>
    <p:extLst>
      <p:ext uri="{BB962C8B-B14F-4D97-AF65-F5344CB8AC3E}">
        <p14:creationId xmlns:p14="http://schemas.microsoft.com/office/powerpoint/2010/main" val="575790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25</a:t>
            </a:fld>
            <a:endParaRPr lang="en-US"/>
          </a:p>
        </p:txBody>
      </p:sp>
    </p:spTree>
    <p:extLst>
      <p:ext uri="{BB962C8B-B14F-4D97-AF65-F5344CB8AC3E}">
        <p14:creationId xmlns:p14="http://schemas.microsoft.com/office/powerpoint/2010/main" val="1252354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26</a:t>
            </a:fld>
            <a:endParaRPr lang="en-US"/>
          </a:p>
        </p:txBody>
      </p:sp>
    </p:spTree>
    <p:extLst>
      <p:ext uri="{BB962C8B-B14F-4D97-AF65-F5344CB8AC3E}">
        <p14:creationId xmlns:p14="http://schemas.microsoft.com/office/powerpoint/2010/main" val="3196062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27</a:t>
            </a:fld>
            <a:endParaRPr lang="en-US"/>
          </a:p>
        </p:txBody>
      </p:sp>
    </p:spTree>
    <p:extLst>
      <p:ext uri="{BB962C8B-B14F-4D97-AF65-F5344CB8AC3E}">
        <p14:creationId xmlns:p14="http://schemas.microsoft.com/office/powerpoint/2010/main" val="2511787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28</a:t>
            </a:fld>
            <a:endParaRPr lang="en-US"/>
          </a:p>
        </p:txBody>
      </p:sp>
    </p:spTree>
    <p:extLst>
      <p:ext uri="{BB962C8B-B14F-4D97-AF65-F5344CB8AC3E}">
        <p14:creationId xmlns:p14="http://schemas.microsoft.com/office/powerpoint/2010/main" val="634232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29</a:t>
            </a:fld>
            <a:endParaRPr lang="en-US"/>
          </a:p>
        </p:txBody>
      </p:sp>
    </p:spTree>
    <p:extLst>
      <p:ext uri="{BB962C8B-B14F-4D97-AF65-F5344CB8AC3E}">
        <p14:creationId xmlns:p14="http://schemas.microsoft.com/office/powerpoint/2010/main" val="2868409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30</a:t>
            </a:fld>
            <a:endParaRPr lang="en-US"/>
          </a:p>
        </p:txBody>
      </p:sp>
    </p:spTree>
    <p:extLst>
      <p:ext uri="{BB962C8B-B14F-4D97-AF65-F5344CB8AC3E}">
        <p14:creationId xmlns:p14="http://schemas.microsoft.com/office/powerpoint/2010/main" val="167960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4</a:t>
            </a:fld>
            <a:endParaRPr lang="en-US"/>
          </a:p>
        </p:txBody>
      </p:sp>
    </p:spTree>
    <p:extLst>
      <p:ext uri="{BB962C8B-B14F-4D97-AF65-F5344CB8AC3E}">
        <p14:creationId xmlns:p14="http://schemas.microsoft.com/office/powerpoint/2010/main" val="291203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5</a:t>
            </a:fld>
            <a:endParaRPr lang="en-US"/>
          </a:p>
        </p:txBody>
      </p:sp>
    </p:spTree>
    <p:extLst>
      <p:ext uri="{BB962C8B-B14F-4D97-AF65-F5344CB8AC3E}">
        <p14:creationId xmlns:p14="http://schemas.microsoft.com/office/powerpoint/2010/main" val="97434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7</a:t>
            </a:fld>
            <a:endParaRPr lang="en-US"/>
          </a:p>
        </p:txBody>
      </p:sp>
    </p:spTree>
    <p:extLst>
      <p:ext uri="{BB962C8B-B14F-4D97-AF65-F5344CB8AC3E}">
        <p14:creationId xmlns:p14="http://schemas.microsoft.com/office/powerpoint/2010/main" val="285689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8</a:t>
            </a:fld>
            <a:endParaRPr lang="en-US"/>
          </a:p>
        </p:txBody>
      </p:sp>
    </p:spTree>
    <p:extLst>
      <p:ext uri="{BB962C8B-B14F-4D97-AF65-F5344CB8AC3E}">
        <p14:creationId xmlns:p14="http://schemas.microsoft.com/office/powerpoint/2010/main" val="150408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9</a:t>
            </a:fld>
            <a:endParaRPr lang="en-US"/>
          </a:p>
        </p:txBody>
      </p:sp>
    </p:spTree>
    <p:extLst>
      <p:ext uri="{BB962C8B-B14F-4D97-AF65-F5344CB8AC3E}">
        <p14:creationId xmlns:p14="http://schemas.microsoft.com/office/powerpoint/2010/main" val="252750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10</a:t>
            </a:fld>
            <a:endParaRPr lang="en-US"/>
          </a:p>
        </p:txBody>
      </p:sp>
    </p:spTree>
    <p:extLst>
      <p:ext uri="{BB962C8B-B14F-4D97-AF65-F5344CB8AC3E}">
        <p14:creationId xmlns:p14="http://schemas.microsoft.com/office/powerpoint/2010/main" val="183918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11</a:t>
            </a:fld>
            <a:endParaRPr lang="en-US"/>
          </a:p>
        </p:txBody>
      </p:sp>
    </p:spTree>
    <p:extLst>
      <p:ext uri="{BB962C8B-B14F-4D97-AF65-F5344CB8AC3E}">
        <p14:creationId xmlns:p14="http://schemas.microsoft.com/office/powerpoint/2010/main" val="2669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Shape 26"/>
          <p:cNvSpPr/>
          <p:nvPr/>
        </p:nvSpPr>
        <p:spPr>
          <a:xfrm flipV="1">
            <a:off x="10659396" y="7053556"/>
            <a:ext cx="1" cy="1642759"/>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7" name="Shape 27"/>
          <p:cNvSpPr/>
          <p:nvPr/>
        </p:nvSpPr>
        <p:spPr>
          <a:xfrm>
            <a:off x="677355" y="9131300"/>
            <a:ext cx="15999759"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8" name="Shape 28"/>
          <p:cNvSpPr/>
          <p:nvPr/>
        </p:nvSpPr>
        <p:spPr>
          <a:xfrm>
            <a:off x="677355" y="6629400"/>
            <a:ext cx="16000514"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9" name="Shape 29"/>
          <p:cNvSpPr/>
          <p:nvPr/>
        </p:nvSpPr>
        <p:spPr>
          <a:xfrm flipV="1">
            <a:off x="10659396" y="7053556"/>
            <a:ext cx="1" cy="1642759"/>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30" name="Shape 30"/>
          <p:cNvSpPr>
            <a:spLocks noGrp="1"/>
          </p:cNvSpPr>
          <p:nvPr>
            <p:ph type="body" sz="quarter" idx="13"/>
          </p:nvPr>
        </p:nvSpPr>
        <p:spPr>
          <a:xfrm>
            <a:off x="677354" y="6034016"/>
            <a:ext cx="9601493" cy="631968"/>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31" name="Shape 31"/>
          <p:cNvSpPr>
            <a:spLocks noGrp="1"/>
          </p:cNvSpPr>
          <p:nvPr>
            <p:ph type="pic" idx="14"/>
          </p:nvPr>
        </p:nvSpPr>
        <p:spPr>
          <a:xfrm>
            <a:off x="795891" y="633462"/>
            <a:ext cx="15748481" cy="5207001"/>
          </a:xfrm>
          <a:prstGeom prst="rect">
            <a:avLst/>
          </a:prstGeom>
          <a:ln w="9525">
            <a:round/>
          </a:ln>
        </p:spPr>
        <p:txBody>
          <a:bodyPr lIns="91439" tIns="45719" rIns="91439" bIns="45719" anchor="t">
            <a:noAutofit/>
          </a:bodyPr>
          <a:lstStyle/>
          <a:p>
            <a:endParaRPr/>
          </a:p>
        </p:txBody>
      </p:sp>
      <p:sp>
        <p:nvSpPr>
          <p:cNvPr id="32" name="Shape 32"/>
          <p:cNvSpPr>
            <a:spLocks noGrp="1"/>
          </p:cNvSpPr>
          <p:nvPr>
            <p:ph type="title"/>
          </p:nvPr>
        </p:nvSpPr>
        <p:spPr>
          <a:xfrm>
            <a:off x="677354" y="6680200"/>
            <a:ext cx="9601493" cy="2413000"/>
          </a:xfrm>
          <a:prstGeom prst="rect">
            <a:avLst/>
          </a:prstGeom>
        </p:spPr>
        <p:txBody>
          <a:bodyPr/>
          <a:lstStyle>
            <a:lvl1pPr algn="l"/>
          </a:lstStyle>
          <a:p>
            <a:r>
              <a:t>Title Text</a:t>
            </a:r>
          </a:p>
        </p:txBody>
      </p:sp>
      <p:sp>
        <p:nvSpPr>
          <p:cNvPr id="33" name="Shape 33"/>
          <p:cNvSpPr>
            <a:spLocks noGrp="1"/>
          </p:cNvSpPr>
          <p:nvPr>
            <p:ph type="body" sz="quarter" idx="1"/>
          </p:nvPr>
        </p:nvSpPr>
        <p:spPr>
          <a:xfrm>
            <a:off x="11040871" y="6680200"/>
            <a:ext cx="5655906" cy="2413000"/>
          </a:xfrm>
          <a:prstGeom prst="rect">
            <a:avLst/>
          </a:prstGeom>
        </p:spPr>
        <p:txBody>
          <a:bodyPr/>
          <a:lstStyle>
            <a:lvl1pPr marL="0" indent="0">
              <a:spcBef>
                <a:spcPts val="0"/>
              </a:spcBef>
              <a:buClrTx/>
              <a:buSzTx/>
              <a:buFontTx/>
              <a:buNone/>
              <a:defRPr sz="3200"/>
            </a:lvl1pPr>
            <a:lvl2pPr marL="0" indent="304815">
              <a:spcBef>
                <a:spcPts val="0"/>
              </a:spcBef>
              <a:buClrTx/>
              <a:buSzTx/>
              <a:buFontTx/>
              <a:buNone/>
              <a:defRPr sz="3200"/>
            </a:lvl2pPr>
            <a:lvl3pPr marL="0" indent="609630">
              <a:spcBef>
                <a:spcPts val="0"/>
              </a:spcBef>
              <a:buClrTx/>
              <a:buSzTx/>
              <a:buFontTx/>
              <a:buNone/>
              <a:defRPr sz="3200"/>
            </a:lvl3pPr>
            <a:lvl4pPr marL="0" indent="914446">
              <a:spcBef>
                <a:spcPts val="0"/>
              </a:spcBef>
              <a:buClrTx/>
              <a:buSzTx/>
              <a:buFontTx/>
              <a:buNone/>
              <a:defRPr sz="3200"/>
            </a:lvl4pPr>
            <a:lvl5pPr marL="0" indent="1219261">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Shape 49"/>
          <p:cNvSpPr/>
          <p:nvPr/>
        </p:nvSpPr>
        <p:spPr>
          <a:xfrm>
            <a:off x="677354" y="4876800"/>
            <a:ext cx="7568730"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50" name="Shape 50"/>
          <p:cNvSpPr/>
          <p:nvPr/>
        </p:nvSpPr>
        <p:spPr>
          <a:xfrm>
            <a:off x="677354" y="2768600"/>
            <a:ext cx="7568653"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51" name="Shape 51"/>
          <p:cNvSpPr>
            <a:spLocks noGrp="1"/>
          </p:cNvSpPr>
          <p:nvPr>
            <p:ph type="body" sz="quarter" idx="13"/>
          </p:nvPr>
        </p:nvSpPr>
        <p:spPr>
          <a:xfrm>
            <a:off x="677354" y="2047732"/>
            <a:ext cx="7569431" cy="631968"/>
          </a:xfrm>
          <a:prstGeom prst="rect">
            <a:avLst/>
          </a:prstGeom>
        </p:spPr>
        <p:txBody>
          <a:bodyPr anchor="b">
            <a:spAutoFit/>
          </a:bodyPr>
          <a:lstStyle>
            <a:lvl1pPr marL="0" indent="0">
              <a:lnSpc>
                <a:spcPct val="110000"/>
              </a:lnSpc>
              <a:spcBef>
                <a:spcPts val="0"/>
              </a:spcBef>
              <a:buClrTx/>
              <a:buSzTx/>
              <a:buFontTx/>
              <a:buNone/>
              <a:defRPr sz="3200" i="1"/>
            </a:lvl1pPr>
          </a:lstStyle>
          <a:p>
            <a:r>
              <a:t>Lorem Ipsum Dolor</a:t>
            </a:r>
          </a:p>
        </p:txBody>
      </p:sp>
      <p:sp>
        <p:nvSpPr>
          <p:cNvPr id="52" name="Shape 52"/>
          <p:cNvSpPr>
            <a:spLocks noGrp="1"/>
          </p:cNvSpPr>
          <p:nvPr>
            <p:ph type="pic" sz="half" idx="14"/>
          </p:nvPr>
        </p:nvSpPr>
        <p:spPr>
          <a:xfrm>
            <a:off x="9091237" y="647700"/>
            <a:ext cx="7450896" cy="8331201"/>
          </a:xfrm>
          <a:prstGeom prst="rect">
            <a:avLst/>
          </a:prstGeom>
          <a:ln w="9525">
            <a:round/>
          </a:ln>
        </p:spPr>
        <p:txBody>
          <a:bodyPr lIns="91439" tIns="45719" rIns="91439" bIns="45719" anchor="t">
            <a:noAutofit/>
          </a:bodyPr>
          <a:lstStyle/>
          <a:p>
            <a:endParaRPr/>
          </a:p>
        </p:txBody>
      </p:sp>
      <p:sp>
        <p:nvSpPr>
          <p:cNvPr id="53" name="Shape 53"/>
          <p:cNvSpPr>
            <a:spLocks noGrp="1"/>
          </p:cNvSpPr>
          <p:nvPr>
            <p:ph type="title"/>
          </p:nvPr>
        </p:nvSpPr>
        <p:spPr>
          <a:xfrm>
            <a:off x="677354" y="2806700"/>
            <a:ext cx="7569431" cy="2032000"/>
          </a:xfrm>
          <a:prstGeom prst="rect">
            <a:avLst/>
          </a:prstGeom>
        </p:spPr>
        <p:txBody>
          <a:bodyPr/>
          <a:lstStyle>
            <a:lvl1pPr algn="l">
              <a:defRPr sz="7467"/>
            </a:lvl1pPr>
          </a:lstStyle>
          <a:p>
            <a:r>
              <a:t>Title Text</a:t>
            </a:r>
          </a:p>
        </p:txBody>
      </p:sp>
      <p:sp>
        <p:nvSpPr>
          <p:cNvPr id="54" name="Shape 54"/>
          <p:cNvSpPr>
            <a:spLocks noGrp="1"/>
          </p:cNvSpPr>
          <p:nvPr>
            <p:ph type="body" sz="quarter" idx="1"/>
          </p:nvPr>
        </p:nvSpPr>
        <p:spPr>
          <a:xfrm>
            <a:off x="677354" y="5029200"/>
            <a:ext cx="7569431" cy="4013200"/>
          </a:xfrm>
          <a:prstGeom prst="rect">
            <a:avLst/>
          </a:prstGeom>
        </p:spPr>
        <p:txBody>
          <a:bodyPr anchor="t"/>
          <a:lstStyle>
            <a:lvl1pPr marL="0" indent="0">
              <a:spcBef>
                <a:spcPts val="0"/>
              </a:spcBef>
              <a:buClrTx/>
              <a:buSzTx/>
              <a:buFontTx/>
              <a:buNone/>
              <a:defRPr sz="3200"/>
            </a:lvl1pPr>
            <a:lvl2pPr marL="0" indent="304815">
              <a:spcBef>
                <a:spcPts val="0"/>
              </a:spcBef>
              <a:buClrTx/>
              <a:buSzTx/>
              <a:buFontTx/>
              <a:buNone/>
              <a:defRPr sz="3200"/>
            </a:lvl2pPr>
            <a:lvl3pPr marL="0" indent="609630">
              <a:spcBef>
                <a:spcPts val="0"/>
              </a:spcBef>
              <a:buClrTx/>
              <a:buSzTx/>
              <a:buFontTx/>
              <a:buNone/>
              <a:defRPr sz="3200"/>
            </a:lvl3pPr>
            <a:lvl4pPr marL="0" indent="914446">
              <a:spcBef>
                <a:spcPts val="0"/>
              </a:spcBef>
              <a:buClrTx/>
              <a:buSzTx/>
              <a:buFontTx/>
              <a:buNone/>
              <a:defRPr sz="3200"/>
            </a:lvl4pPr>
            <a:lvl5pPr marL="0" indent="1219261">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Shape 89"/>
          <p:cNvSpPr>
            <a:spLocks noGrp="1"/>
          </p:cNvSpPr>
          <p:nvPr>
            <p:ph type="body" idx="1"/>
          </p:nvPr>
        </p:nvSpPr>
        <p:spPr>
          <a:xfrm>
            <a:off x="677354" y="1270000"/>
            <a:ext cx="15985555"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9142038" y="4772800"/>
            <a:ext cx="7332359" cy="4229101"/>
          </a:xfrm>
          <a:prstGeom prst="rect">
            <a:avLst/>
          </a:prstGeom>
          <a:ln w="9525">
            <a:round/>
          </a:ln>
        </p:spPr>
        <p:txBody>
          <a:bodyPr lIns="91439" tIns="45719" rIns="91439" bIns="45719" anchor="t">
            <a:noAutofit/>
          </a:bodyPr>
          <a:lstStyle/>
          <a:p>
            <a:endParaRPr/>
          </a:p>
        </p:txBody>
      </p:sp>
      <p:sp>
        <p:nvSpPr>
          <p:cNvPr id="98" name="Shape 98"/>
          <p:cNvSpPr>
            <a:spLocks noGrp="1"/>
          </p:cNvSpPr>
          <p:nvPr>
            <p:ph type="pic" sz="quarter" idx="14"/>
          </p:nvPr>
        </p:nvSpPr>
        <p:spPr>
          <a:xfrm>
            <a:off x="9147696" y="609600"/>
            <a:ext cx="7332359" cy="3530600"/>
          </a:xfrm>
          <a:prstGeom prst="rect">
            <a:avLst/>
          </a:prstGeom>
          <a:ln w="9525">
            <a:round/>
          </a:ln>
        </p:spPr>
        <p:txBody>
          <a:bodyPr lIns="91439" tIns="45719" rIns="91439" bIns="45719" anchor="t">
            <a:noAutofit/>
          </a:bodyPr>
          <a:lstStyle/>
          <a:p>
            <a:endParaRPr/>
          </a:p>
        </p:txBody>
      </p:sp>
      <p:sp>
        <p:nvSpPr>
          <p:cNvPr id="99" name="Shape 99"/>
          <p:cNvSpPr>
            <a:spLocks noGrp="1"/>
          </p:cNvSpPr>
          <p:nvPr>
            <p:ph type="pic" sz="half" idx="15"/>
          </p:nvPr>
        </p:nvSpPr>
        <p:spPr>
          <a:xfrm>
            <a:off x="742848" y="609600"/>
            <a:ext cx="7450896" cy="8394701"/>
          </a:xfrm>
          <a:prstGeom prst="rect">
            <a:avLst/>
          </a:prstGeom>
          <a:ln w="9525">
            <a:round/>
          </a:ln>
        </p:spPr>
        <p:txBody>
          <a:bodyPr lIns="91439" tIns="45719" rIns="91439" bIns="45719" anchor="t">
            <a:noAutofit/>
          </a:bodyPr>
          <a:lstStyle/>
          <a:p>
            <a:endParaRP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Shape 116"/>
          <p:cNvSpPr>
            <a:spLocks noGrp="1"/>
          </p:cNvSpPr>
          <p:nvPr>
            <p:ph type="pic" idx="13"/>
          </p:nvPr>
        </p:nvSpPr>
        <p:spPr>
          <a:xfrm>
            <a:off x="0" y="0"/>
            <a:ext cx="17340263" cy="9753600"/>
          </a:xfrm>
          <a:prstGeom prst="rect">
            <a:avLst/>
          </a:prstGeom>
        </p:spPr>
        <p:txBody>
          <a:bodyPr lIns="91439" tIns="45719" rIns="91439" bIns="45719" anchor="t">
            <a:noAutofit/>
          </a:bodyPr>
          <a:lstStyle/>
          <a:p>
            <a:endParaRPr/>
          </a:p>
        </p:txBody>
      </p:sp>
      <p:sp>
        <p:nvSpPr>
          <p:cNvPr id="117" name="Shape 1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t>3/31/21</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52830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2167533" y="5745327"/>
            <a:ext cx="13005197" cy="2354862"/>
          </a:xfrm>
        </p:spPr>
        <p:txBody>
          <a:bodyPr anchor="ctr">
            <a:normAutofit/>
          </a:bodyPr>
          <a:lstStyle>
            <a:lvl1pPr marL="0" indent="0" algn="ctr">
              <a:buNone/>
              <a:defRPr sz="5689" cap="all" baseline="0">
                <a:solidFill>
                  <a:schemeClr val="accent5">
                    <a:lumMod val="50000"/>
                  </a:schemeClr>
                </a:solidFill>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7340263" cy="97536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2009896" y="1481102"/>
            <a:ext cx="2863770" cy="3395698"/>
          </a:xfrm>
          <a:solidFill>
            <a:schemeClr val="tx2">
              <a:lumMod val="50000"/>
              <a:alpha val="80000"/>
            </a:schemeClr>
          </a:solidFill>
          <a:ln w="38100">
            <a:solidFill>
              <a:schemeClr val="bg1"/>
            </a:solidFill>
          </a:ln>
        </p:spPr>
        <p:txBody>
          <a:bodyPr anchor="ctr">
            <a:noAutofit/>
          </a:bodyPr>
          <a:lstStyle>
            <a:lvl1pPr algn="ctr">
              <a:defRPr sz="28302">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386242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677354" y="2171700"/>
            <a:ext cx="15996878"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3" name="Shape 3"/>
          <p:cNvSpPr/>
          <p:nvPr/>
        </p:nvSpPr>
        <p:spPr>
          <a:xfrm>
            <a:off x="677354" y="635000"/>
            <a:ext cx="15996878"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4" name="Shape 4"/>
          <p:cNvSpPr>
            <a:spLocks noGrp="1"/>
          </p:cNvSpPr>
          <p:nvPr>
            <p:ph type="title"/>
          </p:nvPr>
        </p:nvSpPr>
        <p:spPr>
          <a:xfrm>
            <a:off x="677354" y="800100"/>
            <a:ext cx="15985555" cy="1219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5" name="Shape 5"/>
          <p:cNvSpPr>
            <a:spLocks noGrp="1"/>
          </p:cNvSpPr>
          <p:nvPr>
            <p:ph type="body" idx="1"/>
          </p:nvPr>
        </p:nvSpPr>
        <p:spPr>
          <a:xfrm>
            <a:off x="677354" y="2628900"/>
            <a:ext cx="15985555" cy="609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8414802" y="9258300"/>
            <a:ext cx="493725" cy="471924"/>
          </a:xfrm>
          <a:prstGeom prst="rect">
            <a:avLst/>
          </a:prstGeom>
          <a:ln w="12700">
            <a:miter lim="400000"/>
          </a:ln>
        </p:spPr>
        <p:txBody>
          <a:bodyPr wrap="none" lIns="50800" tIns="50800" rIns="50800" bIns="50800">
            <a:spAutoFit/>
          </a:bodyPr>
          <a:lstStyle>
            <a:lvl1pPr>
              <a:defRPr sz="24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6" r:id="rId3"/>
    <p:sldLayoutId id="2147483657" r:id="rId4"/>
    <p:sldLayoutId id="2147483659" r:id="rId5"/>
    <p:sldLayoutId id="2147483660" r:id="rId6"/>
    <p:sldLayoutId id="2147483663" r:id="rId7"/>
    <p:sldLayoutId id="2147483664" r:id="rId8"/>
  </p:sldLayoutIdLst>
  <p:transition spd="med"/>
  <p:txStyles>
    <p:titleStyle>
      <a:lvl1pPr marL="0" marR="0" indent="0"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1pPr>
      <a:lvl2pPr marL="0" marR="0" indent="304815"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2pPr>
      <a:lvl3pPr marL="0" marR="0" indent="609630"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3pPr>
      <a:lvl4pPr marL="0" marR="0" indent="914446"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4pPr>
      <a:lvl5pPr marL="0" marR="0" indent="1219261"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5pPr>
      <a:lvl6pPr marL="0" marR="0" indent="1524076"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6pPr>
      <a:lvl7pPr marL="0" marR="0" indent="1828891"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7pPr>
      <a:lvl8pPr marL="0" marR="0" indent="2133707"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8pPr>
      <a:lvl9pPr marL="0" marR="0" indent="2438522"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9pPr>
    </p:titleStyle>
    <p:bodyStyle>
      <a:lvl1pPr marL="626565"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1pPr>
      <a:lvl2pPr marL="125312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2pPr>
      <a:lvl3pPr marL="1879694"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3pPr>
      <a:lvl4pPr marL="250625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4pPr>
      <a:lvl5pPr marL="313282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5pPr>
      <a:lvl6pPr marL="3759388"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6pPr>
      <a:lvl7pPr marL="438595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7pPr>
      <a:lvl8pPr marL="5012517"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8pPr>
      <a:lvl9pPr marL="5639082"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1pPr>
      <a:lvl2pPr marL="0" marR="0" indent="304815"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2pPr>
      <a:lvl3pPr marL="0" marR="0" indent="60963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3pPr>
      <a:lvl4pPr marL="0" marR="0" indent="91444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4pPr>
      <a:lvl5pPr marL="0" marR="0" indent="121926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5pPr>
      <a:lvl6pPr marL="0" marR="0" indent="152407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6pPr>
      <a:lvl7pPr marL="0" marR="0" indent="182889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7pPr>
      <a:lvl8pPr marL="0" marR="0" indent="2133707"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8pPr>
      <a:lvl9pPr marL="0" marR="0" indent="2438522"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2CA44EF-12E4-9149-A209-E4345A87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373" y="0"/>
            <a:ext cx="14630400" cy="9753600"/>
          </a:xfrm>
          <a:prstGeom prst="rect">
            <a:avLst/>
          </a:prstGeom>
        </p:spPr>
      </p:pic>
      <p:sp>
        <p:nvSpPr>
          <p:cNvPr id="11" name="Rectangle 10">
            <a:extLst>
              <a:ext uri="{FF2B5EF4-FFF2-40B4-BE49-F238E27FC236}">
                <a16:creationId xmlns:a16="http://schemas.microsoft.com/office/drawing/2014/main" id="{E838A5D1-1C7A-B346-85B4-9F3F20B2EF0C}"/>
              </a:ext>
            </a:extLst>
          </p:cNvPr>
          <p:cNvSpPr/>
          <p:nvPr/>
        </p:nvSpPr>
        <p:spPr>
          <a:xfrm>
            <a:off x="904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2" name="Picture 11">
            <a:extLst>
              <a:ext uri="{FF2B5EF4-FFF2-40B4-BE49-F238E27FC236}">
                <a16:creationId xmlns:a16="http://schemas.microsoft.com/office/drawing/2014/main" id="{82C7FD3C-7537-B549-89B8-0AED9EE2CB42}"/>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48731" y="0"/>
            <a:ext cx="7537642" cy="9550401"/>
          </a:xfrm>
          <a:prstGeom prst="rect">
            <a:avLst/>
          </a:prstGeom>
        </p:spPr>
      </p:pic>
      <p:sp>
        <p:nvSpPr>
          <p:cNvPr id="13" name="Rectangle 12">
            <a:extLst>
              <a:ext uri="{FF2B5EF4-FFF2-40B4-BE49-F238E27FC236}">
                <a16:creationId xmlns:a16="http://schemas.microsoft.com/office/drawing/2014/main" id="{518CA50F-A8F8-6947-973F-EB354EBB482F}"/>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010804" y="4048881"/>
            <a:ext cx="13080734" cy="2354862"/>
          </a:xfrm>
        </p:spPr>
        <p:txBody>
          <a:bodyPr>
            <a:noAutofit/>
          </a:bodyPr>
          <a:lstStyle/>
          <a:p>
            <a:pPr algn="l">
              <a:spcBef>
                <a:spcPts val="0"/>
              </a:spcBef>
            </a:pPr>
            <a:r>
              <a:rPr lang="en-US" sz="10500" dirty="0" err="1">
                <a:solidFill>
                  <a:srgbClr val="FFFFFF"/>
                </a:solidFill>
              </a:rPr>
              <a:t>Ircles</a:t>
            </a:r>
            <a:r>
              <a:rPr lang="en-US" sz="10500" dirty="0">
                <a:solidFill>
                  <a:srgbClr val="FFFFFF"/>
                </a:solidFill>
              </a:rPr>
              <a:t> OF GIVING</a:t>
            </a:r>
            <a:endParaRPr lang="pt-BR" sz="10500" dirty="0">
              <a:solidFill>
                <a:srgbClr val="FFFFFF"/>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392467" y="2997688"/>
            <a:ext cx="14126693" cy="4228898"/>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pt-BR" sz="3413" dirty="0">
              <a:solidFill>
                <a:srgbClr val="00B0F0"/>
              </a:solidFill>
            </a:endParaRPr>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979745" y="3710173"/>
            <a:ext cx="2863683" cy="3395698"/>
          </a:xfrm>
          <a:solidFill>
            <a:srgbClr val="7030A0">
              <a:alpha val="80000"/>
            </a:srgbClr>
          </a:solidFill>
        </p:spPr>
        <p:txBody>
          <a:bodyPr/>
          <a:lstStyle/>
          <a:p>
            <a:r>
              <a:rPr lang="en-US" dirty="0">
                <a:solidFill>
                  <a:srgbClr val="FFFFFF"/>
                </a:solidFill>
              </a:rPr>
              <a:t>C</a:t>
            </a:r>
            <a:endParaRPr lang="pt-BR" dirty="0">
              <a:solidFill>
                <a:srgbClr val="FFFFFF"/>
              </a:solidFill>
            </a:endParaRPr>
          </a:p>
        </p:txBody>
      </p:sp>
      <p:sp>
        <p:nvSpPr>
          <p:cNvPr id="3" name="CaixaDeTexto 2">
            <a:extLst>
              <a:ext uri="{FF2B5EF4-FFF2-40B4-BE49-F238E27FC236}">
                <a16:creationId xmlns:a16="http://schemas.microsoft.com/office/drawing/2014/main" id="{32D50902-07A9-4D7D-9523-9DE0A8930672}"/>
              </a:ext>
            </a:extLst>
          </p:cNvPr>
          <p:cNvSpPr txBox="1"/>
          <p:nvPr/>
        </p:nvSpPr>
        <p:spPr>
          <a:xfrm>
            <a:off x="14341633" y="8169549"/>
            <a:ext cx="2252378" cy="830997"/>
          </a:xfrm>
          <a:prstGeom prst="rect">
            <a:avLst/>
          </a:prstGeom>
          <a:noFill/>
          <a:ln>
            <a:solidFill>
              <a:srgbClr val="7030A0"/>
            </a:solidFill>
          </a:ln>
        </p:spPr>
        <p:txBody>
          <a:bodyPr wrap="square" rtlCol="0">
            <a:spAutoFit/>
          </a:bodyPr>
          <a:lstStyle/>
          <a:p>
            <a:r>
              <a:rPr lang="pt-BR" dirty="0">
                <a:solidFill>
                  <a:srgbClr val="FFFFFF"/>
                </a:solidFill>
              </a:rPr>
              <a:t>BY PR. JERRY </a:t>
            </a:r>
          </a:p>
          <a:p>
            <a:r>
              <a:rPr lang="pt-BR" dirty="0">
                <a:solidFill>
                  <a:srgbClr val="FFFFFF"/>
                </a:solidFill>
              </a:rPr>
              <a:t>WALLACK</a:t>
            </a:r>
          </a:p>
        </p:txBody>
      </p:sp>
      <p:sp>
        <p:nvSpPr>
          <p:cNvPr id="16" name="Forma Livre: Forma 8">
            <a:extLst>
              <a:ext uri="{FF2B5EF4-FFF2-40B4-BE49-F238E27FC236}">
                <a16:creationId xmlns:a16="http://schemas.microsoft.com/office/drawing/2014/main" id="{8B57B78B-CEFA-5E40-BD11-2A7EF582B074}"/>
              </a:ext>
            </a:extLst>
          </p:cNvPr>
          <p:cNvSpPr/>
          <p:nvPr/>
        </p:nvSpPr>
        <p:spPr>
          <a:xfrm flipH="1">
            <a:off x="3081267" y="1547806"/>
            <a:ext cx="13694728" cy="4228898"/>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413" dirty="0"/>
          </a:p>
        </p:txBody>
      </p:sp>
      <p:pic>
        <p:nvPicPr>
          <p:cNvPr id="17" name="Picture 16">
            <a:extLst>
              <a:ext uri="{FF2B5EF4-FFF2-40B4-BE49-F238E27FC236}">
                <a16:creationId xmlns:a16="http://schemas.microsoft.com/office/drawing/2014/main" id="{3D148B89-D235-AD43-93FA-A5F60E16A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369" y="8328078"/>
            <a:ext cx="2466913" cy="513940"/>
          </a:xfrm>
          <a:prstGeom prst="rect">
            <a:avLst/>
          </a:prstGeom>
        </p:spPr>
      </p:pic>
      <p:sp>
        <p:nvSpPr>
          <p:cNvPr id="19" name="Content Placeholder 8">
            <a:extLst>
              <a:ext uri="{FF2B5EF4-FFF2-40B4-BE49-F238E27FC236}">
                <a16:creationId xmlns:a16="http://schemas.microsoft.com/office/drawing/2014/main" id="{89943D22-B389-4644-8CDB-AC8E551C6E12}"/>
              </a:ext>
            </a:extLst>
          </p:cNvPr>
          <p:cNvSpPr txBox="1">
            <a:spLocks/>
          </p:cNvSpPr>
          <p:nvPr/>
        </p:nvSpPr>
        <p:spPr>
          <a:xfrm>
            <a:off x="3903801" y="5932864"/>
            <a:ext cx="12049659" cy="11375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778972" rtl="0" latinLnBrk="0">
              <a:lnSpc>
                <a:spcPct val="100000"/>
              </a:lnSpc>
              <a:spcBef>
                <a:spcPts val="3200"/>
              </a:spcBef>
              <a:spcAft>
                <a:spcPts val="0"/>
              </a:spcAft>
              <a:buClr>
                <a:srgbClr val="929292"/>
              </a:buClr>
              <a:buSzPct val="60000"/>
              <a:buFont typeface="Zapf Dingbats"/>
              <a:buNone/>
              <a:tabLst/>
              <a:defRPr sz="5689" b="0" i="0" u="none" strike="noStrike" cap="all" spc="0" baseline="0">
                <a:ln>
                  <a:noFill/>
                </a:ln>
                <a:solidFill>
                  <a:schemeClr val="accent5">
                    <a:lumMod val="50000"/>
                  </a:schemeClr>
                </a:solidFill>
                <a:uFillTx/>
                <a:latin typeface="Palatino"/>
                <a:ea typeface="Palatino"/>
                <a:cs typeface="Palatino"/>
                <a:sym typeface="Palatino"/>
              </a:defRPr>
            </a:lvl1pPr>
            <a:lvl2pPr marL="650230" marR="0" indent="0" algn="ctr" defTabSz="778972" rtl="0" latinLnBrk="0">
              <a:lnSpc>
                <a:spcPct val="100000"/>
              </a:lnSpc>
              <a:spcBef>
                <a:spcPts val="3200"/>
              </a:spcBef>
              <a:spcAft>
                <a:spcPts val="0"/>
              </a:spcAft>
              <a:buClr>
                <a:srgbClr val="929292"/>
              </a:buClr>
              <a:buSzPct val="60000"/>
              <a:buFont typeface="Zapf Dingbats"/>
              <a:buNone/>
              <a:tabLst/>
              <a:defRPr sz="2844" b="0" i="0" u="none" strike="noStrike" cap="none" spc="0" baseline="0">
                <a:ln>
                  <a:noFill/>
                </a:ln>
                <a:solidFill>
                  <a:srgbClr val="414141"/>
                </a:solidFill>
                <a:uFillTx/>
                <a:latin typeface="Palatino"/>
                <a:ea typeface="Palatino"/>
                <a:cs typeface="Palatino"/>
                <a:sym typeface="Palatino"/>
              </a:defRPr>
            </a:lvl2pPr>
            <a:lvl3pPr marL="1300460" marR="0" indent="0" algn="ctr" defTabSz="778972" rtl="0" latinLnBrk="0">
              <a:lnSpc>
                <a:spcPct val="100000"/>
              </a:lnSpc>
              <a:spcBef>
                <a:spcPts val="3200"/>
              </a:spcBef>
              <a:spcAft>
                <a:spcPts val="0"/>
              </a:spcAft>
              <a:buClr>
                <a:srgbClr val="929292"/>
              </a:buClr>
              <a:buSzPct val="60000"/>
              <a:buFont typeface="Zapf Dingbats"/>
              <a:buNone/>
              <a:tabLst/>
              <a:defRPr sz="2560" b="0" i="0" u="none" strike="noStrike" cap="none" spc="0" baseline="0">
                <a:ln>
                  <a:noFill/>
                </a:ln>
                <a:solidFill>
                  <a:srgbClr val="414141"/>
                </a:solidFill>
                <a:uFillTx/>
                <a:latin typeface="Palatino"/>
                <a:ea typeface="Palatino"/>
                <a:cs typeface="Palatino"/>
                <a:sym typeface="Palatino"/>
              </a:defRPr>
            </a:lvl3pPr>
            <a:lvl4pPr marL="1950690" marR="0" indent="0" algn="ctr" defTabSz="778972" rtl="0" latinLnBrk="0">
              <a:lnSpc>
                <a:spcPct val="100000"/>
              </a:lnSpc>
              <a:spcBef>
                <a:spcPts val="3200"/>
              </a:spcBef>
              <a:spcAft>
                <a:spcPts val="0"/>
              </a:spcAft>
              <a:buClr>
                <a:srgbClr val="929292"/>
              </a:buClr>
              <a:buSzPct val="60000"/>
              <a:buFont typeface="Zapf Dingbats"/>
              <a:buNone/>
              <a:tabLst/>
              <a:defRPr sz="2276" b="0" i="0" u="none" strike="noStrike" cap="none" spc="0" baseline="0">
                <a:ln>
                  <a:noFill/>
                </a:ln>
                <a:solidFill>
                  <a:srgbClr val="414141"/>
                </a:solidFill>
                <a:uFillTx/>
                <a:latin typeface="Palatino"/>
                <a:ea typeface="Palatino"/>
                <a:cs typeface="Palatino"/>
                <a:sym typeface="Palatino"/>
              </a:defRPr>
            </a:lvl4pPr>
            <a:lvl5pPr marL="2600919" marR="0" indent="0" algn="ctr" defTabSz="778972" rtl="0" latinLnBrk="0">
              <a:lnSpc>
                <a:spcPct val="100000"/>
              </a:lnSpc>
              <a:spcBef>
                <a:spcPts val="3200"/>
              </a:spcBef>
              <a:spcAft>
                <a:spcPts val="0"/>
              </a:spcAft>
              <a:buClr>
                <a:srgbClr val="929292"/>
              </a:buClr>
              <a:buSzPct val="60000"/>
              <a:buFont typeface="Zapf Dingbats"/>
              <a:buNone/>
              <a:tabLst/>
              <a:defRPr sz="2276" b="0" i="0" u="none" strike="noStrike" cap="none" spc="0" baseline="0">
                <a:ln>
                  <a:noFill/>
                </a:ln>
                <a:solidFill>
                  <a:srgbClr val="414141"/>
                </a:solidFill>
                <a:uFillTx/>
                <a:latin typeface="Palatino"/>
                <a:ea typeface="Palatino"/>
                <a:cs typeface="Palatino"/>
                <a:sym typeface="Palatino"/>
              </a:defRPr>
            </a:lvl5pPr>
            <a:lvl6pPr marL="3251149" marR="0" indent="0" algn="ctr" defTabSz="778972" rtl="0" latinLnBrk="0">
              <a:lnSpc>
                <a:spcPct val="100000"/>
              </a:lnSpc>
              <a:spcBef>
                <a:spcPts val="3200"/>
              </a:spcBef>
              <a:spcAft>
                <a:spcPts val="0"/>
              </a:spcAft>
              <a:buClr>
                <a:srgbClr val="929292"/>
              </a:buClr>
              <a:buSzPct val="60000"/>
              <a:buFont typeface="Zapf Dingbats"/>
              <a:buNone/>
              <a:tabLst/>
              <a:defRPr sz="2276" b="0" i="0" u="none" strike="noStrike" cap="none" spc="0" baseline="0">
                <a:ln>
                  <a:noFill/>
                </a:ln>
                <a:solidFill>
                  <a:srgbClr val="414141"/>
                </a:solidFill>
                <a:uFillTx/>
                <a:latin typeface="Palatino"/>
                <a:ea typeface="Palatino"/>
                <a:cs typeface="Palatino"/>
                <a:sym typeface="Palatino"/>
              </a:defRPr>
            </a:lvl6pPr>
            <a:lvl7pPr marL="3901379" marR="0" indent="0" algn="ctr" defTabSz="778972" rtl="0" latinLnBrk="0">
              <a:lnSpc>
                <a:spcPct val="100000"/>
              </a:lnSpc>
              <a:spcBef>
                <a:spcPts val="3200"/>
              </a:spcBef>
              <a:spcAft>
                <a:spcPts val="0"/>
              </a:spcAft>
              <a:buClr>
                <a:srgbClr val="929292"/>
              </a:buClr>
              <a:buSzPct val="60000"/>
              <a:buFont typeface="Zapf Dingbats"/>
              <a:buNone/>
              <a:tabLst/>
              <a:defRPr sz="2276" b="0" i="0" u="none" strike="noStrike" cap="none" spc="0" baseline="0">
                <a:ln>
                  <a:noFill/>
                </a:ln>
                <a:solidFill>
                  <a:srgbClr val="414141"/>
                </a:solidFill>
                <a:uFillTx/>
                <a:latin typeface="Palatino"/>
                <a:ea typeface="Palatino"/>
                <a:cs typeface="Palatino"/>
                <a:sym typeface="Palatino"/>
              </a:defRPr>
            </a:lvl7pPr>
            <a:lvl8pPr marL="4551609" marR="0" indent="0" algn="ctr" defTabSz="778972" rtl="0" latinLnBrk="0">
              <a:lnSpc>
                <a:spcPct val="100000"/>
              </a:lnSpc>
              <a:spcBef>
                <a:spcPts val="3200"/>
              </a:spcBef>
              <a:spcAft>
                <a:spcPts val="0"/>
              </a:spcAft>
              <a:buClr>
                <a:srgbClr val="929292"/>
              </a:buClr>
              <a:buSzPct val="60000"/>
              <a:buFont typeface="Zapf Dingbats"/>
              <a:buNone/>
              <a:tabLst/>
              <a:defRPr sz="2276" b="0" i="0" u="none" strike="noStrike" cap="none" spc="0" baseline="0">
                <a:ln>
                  <a:noFill/>
                </a:ln>
                <a:solidFill>
                  <a:srgbClr val="414141"/>
                </a:solidFill>
                <a:uFillTx/>
                <a:latin typeface="Palatino"/>
                <a:ea typeface="Palatino"/>
                <a:cs typeface="Palatino"/>
                <a:sym typeface="Palatino"/>
              </a:defRPr>
            </a:lvl8pPr>
            <a:lvl9pPr marL="5201839" marR="0" indent="0" algn="ctr" defTabSz="778972" rtl="0" latinLnBrk="0">
              <a:lnSpc>
                <a:spcPct val="100000"/>
              </a:lnSpc>
              <a:spcBef>
                <a:spcPts val="3200"/>
              </a:spcBef>
              <a:spcAft>
                <a:spcPts val="0"/>
              </a:spcAft>
              <a:buClr>
                <a:srgbClr val="929292"/>
              </a:buClr>
              <a:buSzPct val="60000"/>
              <a:buFont typeface="Zapf Dingbats"/>
              <a:buNone/>
              <a:tabLst/>
              <a:defRPr sz="2276" b="0" i="0" u="none" strike="noStrike" cap="none" spc="0" baseline="0">
                <a:ln>
                  <a:noFill/>
                </a:ln>
                <a:solidFill>
                  <a:srgbClr val="414141"/>
                </a:solidFill>
                <a:uFillTx/>
                <a:latin typeface="Palatino"/>
                <a:ea typeface="Palatino"/>
                <a:cs typeface="Palatino"/>
                <a:sym typeface="Palatino"/>
              </a:defRPr>
            </a:lvl9pPr>
          </a:lstStyle>
          <a:p>
            <a:pPr algn="l" hangingPunct="1"/>
            <a:r>
              <a:rPr lang="en-US" sz="3200" dirty="0">
                <a:solidFill>
                  <a:srgbClr val="FFFFFF"/>
                </a:solidFill>
                <a:latin typeface="Gotham-Book" panose="02000504050000020004" pitchFamily="2" charset="0"/>
              </a:rPr>
              <a:t>God does not take our offerings by force, nor has He pre-programmed us to be giving robots. </a:t>
            </a:r>
          </a:p>
        </p:txBody>
      </p:sp>
    </p:spTree>
    <p:extLst>
      <p:ext uri="{BB962C8B-B14F-4D97-AF65-F5344CB8AC3E}">
        <p14:creationId xmlns:p14="http://schemas.microsoft.com/office/powerpoint/2010/main" val="101822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bg/>
                                          </p:spTgt>
                                        </p:tgtEl>
                                        <p:attrNameLst>
                                          <p:attrName>style.visibility</p:attrName>
                                        </p:attrNameLst>
                                      </p:cBhvr>
                                      <p:to>
                                        <p:strVal val="visible"/>
                                      </p:to>
                                    </p:set>
                                    <p:animEffect transition="in" filter="wipe(left)">
                                      <p:cBhvr>
                                        <p:cTn id="16" dur="500"/>
                                        <p:tgtEl>
                                          <p:spTgt spid="8">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250" fill="hold"/>
                                        <p:tgtEl>
                                          <p:spTgt spid="3"/>
                                        </p:tgtEl>
                                        <p:attrNameLst>
                                          <p:attrName>ppt_x</p:attrName>
                                        </p:attrNameLst>
                                      </p:cBhvr>
                                      <p:tavLst>
                                        <p:tav tm="0">
                                          <p:val>
                                            <p:strVal val="#ppt_x"/>
                                          </p:val>
                                        </p:tav>
                                        <p:tav tm="100000">
                                          <p:val>
                                            <p:strVal val="#ppt_x"/>
                                          </p:val>
                                        </p:tav>
                                      </p:tavLst>
                                    </p:anim>
                                    <p:anim calcmode="lin" valueType="num">
                                      <p:cBhvr additive="base">
                                        <p:cTn id="25" dur="250" fill="hold"/>
                                        <p:tgtEl>
                                          <p:spTgt spid="3"/>
                                        </p:tgtEl>
                                        <p:attrNameLst>
                                          <p:attrName>ppt_y</p:attrName>
                                        </p:attrNameLst>
                                      </p:cBhvr>
                                      <p:tavLst>
                                        <p:tav tm="0">
                                          <p:val>
                                            <p:strVal val="1+#ppt_h/2"/>
                                          </p:val>
                                        </p:tav>
                                        <p:tav tm="100000">
                                          <p:val>
                                            <p:strVal val="#ppt_y"/>
                                          </p:val>
                                        </p:tav>
                                      </p:tavLst>
                                    </p:anim>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animBg="1"/>
      <p:bldP spid="7" grpId="0" animBg="1"/>
      <p:bldP spid="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D25040-0E02-D14B-8838-D1075E49E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583" y="-4159045"/>
            <a:ext cx="12656037" cy="16874716"/>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789585"/>
            <a:ext cx="6927616" cy="5025906"/>
          </a:xfrm>
        </p:spPr>
        <p:txBody>
          <a:bodyPr anchor="ctr">
            <a:noAutofit/>
          </a:bodyPr>
          <a:lstStyle/>
          <a:p>
            <a:pPr marL="0" indent="0">
              <a:buClr>
                <a:srgbClr val="FFFFFF"/>
              </a:buClr>
              <a:buNone/>
            </a:pPr>
            <a:r>
              <a:rPr lang="en-US" sz="4000" dirty="0">
                <a:solidFill>
                  <a:srgbClr val="FFFFFF"/>
                </a:solidFill>
                <a:latin typeface="Gotham-Book" panose="02000504050000020004" pitchFamily="2" charset="0"/>
              </a:rPr>
              <a:t>How stingy, Ron rebutted. I draw a circle 15 feet in diameter. Then I stand in the middle and gently toss my dollar bills into the air. God has all that falls outside the circle.</a:t>
            </a:r>
          </a:p>
        </p:txBody>
      </p:sp>
      <p:sp>
        <p:nvSpPr>
          <p:cNvPr id="9" name="Rectangle 8">
            <a:extLst>
              <a:ext uri="{FF2B5EF4-FFF2-40B4-BE49-F238E27FC236}">
                <a16:creationId xmlns:a16="http://schemas.microsoft.com/office/drawing/2014/main" id="{2B539B95-3D1D-724A-8168-6A1DE9E92C6D}"/>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07092623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F7B6A-7CFA-9743-98BE-BFF0D2619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34456" y="-2321176"/>
            <a:ext cx="17710778" cy="11807185"/>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789585"/>
            <a:ext cx="7250236" cy="5025906"/>
          </a:xfrm>
        </p:spPr>
        <p:txBody>
          <a:bodyPr anchor="ctr">
            <a:noAutofit/>
          </a:bodyPr>
          <a:lstStyle/>
          <a:p>
            <a:pPr marL="0" indent="0">
              <a:buClr>
                <a:srgbClr val="FFFFFF"/>
              </a:buClr>
              <a:buNone/>
            </a:pPr>
            <a:r>
              <a:rPr lang="en-US" sz="4000" dirty="0">
                <a:solidFill>
                  <a:srgbClr val="FFFFFF"/>
                </a:solidFill>
                <a:latin typeface="Gotham-Book" panose="02000504050000020004" pitchFamily="2" charset="0"/>
              </a:rPr>
              <a:t>Well, John piously boasted, I simply fling my currency as high as I can, providing God the opportunity to grab all He wants. What falls to the ground, I figure God doesn’t need—so it’s all mine.</a:t>
            </a:r>
          </a:p>
        </p:txBody>
      </p:sp>
      <p:sp>
        <p:nvSpPr>
          <p:cNvPr id="9" name="Rectangle 8">
            <a:extLst>
              <a:ext uri="{FF2B5EF4-FFF2-40B4-BE49-F238E27FC236}">
                <a16:creationId xmlns:a16="http://schemas.microsoft.com/office/drawing/2014/main" id="{4961DC19-B4BF-C144-B252-0108CE270530}"/>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83357445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82F69-63A7-9342-8A2C-5CB6746E9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690" y="0"/>
            <a:ext cx="146304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789585"/>
            <a:ext cx="7250236" cy="5025906"/>
          </a:xfrm>
        </p:spPr>
        <p:txBody>
          <a:bodyPr anchor="ctr">
            <a:noAutofit/>
          </a:bodyPr>
          <a:lstStyle/>
          <a:p>
            <a:pPr marL="0" indent="0">
              <a:buClr>
                <a:srgbClr val="FFFFFF"/>
              </a:buClr>
              <a:buNone/>
            </a:pPr>
            <a:r>
              <a:rPr lang="en-US" sz="4000" dirty="0">
                <a:solidFill>
                  <a:srgbClr val="FFFFFF"/>
                </a:solidFill>
                <a:latin typeface="Gotham-Book" panose="02000504050000020004" pitchFamily="2" charset="0"/>
              </a:rPr>
              <a:t>Yes, our Father allows all of our income to fall from Heaven. And He does not take our offerings by force, nor has He pre-programmed us to be giving robots.</a:t>
            </a:r>
          </a:p>
        </p:txBody>
      </p:sp>
      <p:sp>
        <p:nvSpPr>
          <p:cNvPr id="9" name="Rectangle 8">
            <a:extLst>
              <a:ext uri="{FF2B5EF4-FFF2-40B4-BE49-F238E27FC236}">
                <a16:creationId xmlns:a16="http://schemas.microsoft.com/office/drawing/2014/main" id="{1EB60E13-9C7C-0B47-A142-158EA4F23049}"/>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75013926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E2CB4-A9FC-514A-9F03-D1E55F321A69}"/>
              </a:ext>
            </a:extLst>
          </p:cNvPr>
          <p:cNvSpPr/>
          <p:nvPr/>
        </p:nvSpPr>
        <p:spPr>
          <a:xfrm>
            <a:off x="265" y="-132735"/>
            <a:ext cx="17339733" cy="988633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44834" y="1342103"/>
            <a:ext cx="14128515" cy="6055795"/>
          </a:xfrm>
        </p:spPr>
        <p:txBody>
          <a:bodyPr anchor="ctr">
            <a:noAutofit/>
          </a:bodyPr>
          <a:lstStyle/>
          <a:p>
            <a:pPr marL="0" indent="0" algn="ctr">
              <a:buClr>
                <a:srgbClr val="FFFFFF"/>
              </a:buClr>
              <a:buSzPct val="80000"/>
              <a:buNone/>
            </a:pPr>
            <a:r>
              <a:rPr lang="en-US" dirty="0">
                <a:solidFill>
                  <a:srgbClr val="FFFFFF"/>
                </a:solidFill>
                <a:latin typeface="Gotham-Book" panose="02000504050000020004" pitchFamily="2" charset="0"/>
              </a:rPr>
              <a:t>God desire your offerings if you give them freely and joyfully because of our relationship—Father and child. He gives me the sanctified freedom to respond to His love giving by returning to Him the only gift that is truly mine to give—my heart. And from my heart will abundantly flow God’s tithe and my treasured offerings.</a:t>
            </a:r>
          </a:p>
        </p:txBody>
      </p:sp>
    </p:spTree>
    <p:extLst>
      <p:ext uri="{BB962C8B-B14F-4D97-AF65-F5344CB8AC3E}">
        <p14:creationId xmlns:p14="http://schemas.microsoft.com/office/powerpoint/2010/main" val="119008536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669A6-B454-9744-ADCD-7C2576CFC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252" y="-811162"/>
            <a:ext cx="17550581" cy="11700387"/>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6927616" cy="4968301"/>
          </a:xfrm>
        </p:spPr>
        <p:txBody>
          <a:bodyPr anchor="ctr">
            <a:noAutofit/>
          </a:bodyPr>
          <a:lstStyle/>
          <a:p>
            <a:pPr marL="0" indent="0">
              <a:buClr>
                <a:srgbClr val="FFFFFF"/>
              </a:buClr>
              <a:buNone/>
            </a:pPr>
            <a:r>
              <a:rPr lang="en-US" sz="4400" dirty="0">
                <a:solidFill>
                  <a:srgbClr val="FFFFFF"/>
                </a:solidFill>
                <a:latin typeface="Gotham-Book" panose="02000504050000020004" pitchFamily="2" charset="0"/>
              </a:rPr>
              <a:t>What size is your circle of giving? That depends, doesn’t it! It depends on if we are talking about when we give to God? Or when we receive from God.</a:t>
            </a:r>
          </a:p>
        </p:txBody>
      </p:sp>
      <p:sp>
        <p:nvSpPr>
          <p:cNvPr id="13" name="Rectangle 12">
            <a:extLst>
              <a:ext uri="{FF2B5EF4-FFF2-40B4-BE49-F238E27FC236}">
                <a16:creationId xmlns:a16="http://schemas.microsoft.com/office/drawing/2014/main" id="{44EE5E2F-9B11-DB4F-B9F0-F7489506DD47}"/>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99132556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FE0627-9A24-6046-A4F8-80FDDAE19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691" y="-3614066"/>
            <a:ext cx="13523159" cy="17212295"/>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Picture 4">
            <a:extLst>
              <a:ext uri="{FF2B5EF4-FFF2-40B4-BE49-F238E27FC236}">
                <a16:creationId xmlns:a16="http://schemas.microsoft.com/office/drawing/2014/main" id="{153663A4-A328-8B48-AD40-6F4B27C804FB}"/>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7" name="TextBox 6">
            <a:extLst>
              <a:ext uri="{FF2B5EF4-FFF2-40B4-BE49-F238E27FC236}">
                <a16:creationId xmlns:a16="http://schemas.microsoft.com/office/drawing/2014/main" id="{7AC1F8A8-C5AD-9D4F-A3F4-A647C8B40D93}"/>
              </a:ext>
            </a:extLst>
          </p:cNvPr>
          <p:cNvSpPr txBox="1"/>
          <p:nvPr/>
        </p:nvSpPr>
        <p:spPr>
          <a:xfrm>
            <a:off x="1244838" y="1945094"/>
            <a:ext cx="7789119" cy="3046988"/>
          </a:xfrm>
          <a:prstGeom prst="rect">
            <a:avLst/>
          </a:prstGeom>
          <a:noFill/>
        </p:spPr>
        <p:txBody>
          <a:bodyPr wrap="square" rtlCol="0">
            <a:spAutoFit/>
          </a:bodyPr>
          <a:lstStyle/>
          <a:p>
            <a:pPr algn="l"/>
            <a:r>
              <a:rPr lang="en-US" sz="9600" b="1" dirty="0">
                <a:solidFill>
                  <a:srgbClr val="FFFFFF"/>
                </a:solidFill>
                <a:latin typeface="Gotham Ultra" panose="02000504050000020004" pitchFamily="2" charset="0"/>
              </a:rPr>
              <a:t>GOD AND CIRCLES</a:t>
            </a:r>
          </a:p>
        </p:txBody>
      </p:sp>
      <p:sp>
        <p:nvSpPr>
          <p:cNvPr id="13" name="Rectangle 12">
            <a:extLst>
              <a:ext uri="{FF2B5EF4-FFF2-40B4-BE49-F238E27FC236}">
                <a16:creationId xmlns:a16="http://schemas.microsoft.com/office/drawing/2014/main" id="{CACFA881-12A7-BF4C-855C-F3C990AFE564}"/>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10" name="Picture 9">
            <a:extLst>
              <a:ext uri="{FF2B5EF4-FFF2-40B4-BE49-F238E27FC236}">
                <a16:creationId xmlns:a16="http://schemas.microsoft.com/office/drawing/2014/main" id="{412D5D42-E043-564A-933F-E2E0301D3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7606380"/>
            <a:ext cx="2466913" cy="513940"/>
          </a:xfrm>
          <a:prstGeom prst="rect">
            <a:avLst/>
          </a:prstGeom>
        </p:spPr>
      </p:pic>
      <p:sp>
        <p:nvSpPr>
          <p:cNvPr id="14" name="Content Placeholder 8">
            <a:extLst>
              <a:ext uri="{FF2B5EF4-FFF2-40B4-BE49-F238E27FC236}">
                <a16:creationId xmlns:a16="http://schemas.microsoft.com/office/drawing/2014/main" id="{6E3D7600-B239-F045-A240-DD52ABE1F77C}"/>
              </a:ext>
            </a:extLst>
          </p:cNvPr>
          <p:cNvSpPr>
            <a:spLocks noGrp="1"/>
          </p:cNvSpPr>
          <p:nvPr>
            <p:ph idx="1"/>
          </p:nvPr>
        </p:nvSpPr>
        <p:spPr>
          <a:xfrm>
            <a:off x="1308820" y="5220661"/>
            <a:ext cx="6217375" cy="1137562"/>
          </a:xfrm>
        </p:spPr>
        <p:txBody>
          <a:bodyPr anchor="ctr">
            <a:noAutofit/>
          </a:bodyPr>
          <a:lstStyle/>
          <a:p>
            <a:pPr marL="0" indent="0">
              <a:buNone/>
            </a:pPr>
            <a:r>
              <a:rPr lang="en-US" sz="2000" dirty="0">
                <a:solidFill>
                  <a:srgbClr val="FFFFFF"/>
                </a:solidFill>
                <a:latin typeface="Gotham-Book" panose="02000504050000020004" pitchFamily="2" charset="0"/>
              </a:rPr>
              <a:t>Tradition tells us that anchoring God’s rainbow is an elusive pot of gold. Of course! All the gold and silver is His! God, you see, does not need our gold. </a:t>
            </a:r>
          </a:p>
        </p:txBody>
      </p:sp>
    </p:spTree>
    <p:extLst>
      <p:ext uri="{BB962C8B-B14F-4D97-AF65-F5344CB8AC3E}">
        <p14:creationId xmlns:p14="http://schemas.microsoft.com/office/powerpoint/2010/main" val="3483429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B7C56-2ADA-5445-8612-22EA00483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863" y="0"/>
            <a:ext cx="146304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6927616" cy="4968301"/>
          </a:xfrm>
        </p:spPr>
        <p:txBody>
          <a:bodyPr anchor="ctr">
            <a:noAutofit/>
          </a:bodyPr>
          <a:lstStyle/>
          <a:p>
            <a:pPr marL="0" indent="0">
              <a:buClr>
                <a:srgbClr val="FFFFFF"/>
              </a:buClr>
              <a:buNone/>
            </a:pPr>
            <a:r>
              <a:rPr lang="en-US" sz="4400" dirty="0">
                <a:solidFill>
                  <a:srgbClr val="FFFFFF"/>
                </a:solidFill>
                <a:latin typeface="Gotham-Book" panose="02000504050000020004" pitchFamily="2" charset="0"/>
              </a:rPr>
              <a:t>The Lord sees His children at the end of His rainbow who are worth more than gold, even the purest gold (Ps 19:10)! More valuable than gold!</a:t>
            </a:r>
          </a:p>
        </p:txBody>
      </p:sp>
      <p:sp>
        <p:nvSpPr>
          <p:cNvPr id="13" name="Rectangle 12">
            <a:extLst>
              <a:ext uri="{FF2B5EF4-FFF2-40B4-BE49-F238E27FC236}">
                <a16:creationId xmlns:a16="http://schemas.microsoft.com/office/drawing/2014/main" id="{3B9C89C5-93FA-E743-A53F-B14B999B92A4}"/>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352763584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E1F402-152F-A24C-AEC2-BED10F230174}"/>
              </a:ext>
            </a:extLst>
          </p:cNvPr>
          <p:cNvSpPr/>
          <p:nvPr/>
        </p:nvSpPr>
        <p:spPr>
          <a:xfrm>
            <a:off x="265" y="-132735"/>
            <a:ext cx="17339733" cy="988633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44834" y="1342103"/>
            <a:ext cx="14128515" cy="6055795"/>
          </a:xfrm>
        </p:spPr>
        <p:txBody>
          <a:bodyPr anchor="ctr">
            <a:noAutofit/>
          </a:bodyPr>
          <a:lstStyle/>
          <a:p>
            <a:pPr marL="0" indent="0" algn="ctr">
              <a:buClr>
                <a:srgbClr val="FFFFFF"/>
              </a:buClr>
              <a:buSzPct val="80000"/>
              <a:buNone/>
            </a:pPr>
            <a:r>
              <a:rPr lang="en-US" dirty="0">
                <a:solidFill>
                  <a:srgbClr val="FFFFFF"/>
                </a:solidFill>
                <a:latin typeface="Gotham-Book" panose="02000504050000020004" pitchFamily="2" charset="0"/>
              </a:rPr>
              <a:t>God loves circles--endless circles of infinite perfection. His creation is a limitless universe of the circles of His love! And we are included in the inner circle as His cherished children. The circle God loves most is the circle of His love-hugs with which He longs to embrace His children. That’s why He emptied the entire treasury of heaven in the gift of Jesus for us!</a:t>
            </a:r>
          </a:p>
        </p:txBody>
      </p:sp>
    </p:spTree>
    <p:extLst>
      <p:ext uri="{BB962C8B-B14F-4D97-AF65-F5344CB8AC3E}">
        <p14:creationId xmlns:p14="http://schemas.microsoft.com/office/powerpoint/2010/main" val="252885408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E10DD-D919-D54C-81B3-4581997A9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46" y="-6637198"/>
            <a:ext cx="12942811" cy="19414217"/>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Picture 4">
            <a:extLst>
              <a:ext uri="{FF2B5EF4-FFF2-40B4-BE49-F238E27FC236}">
                <a16:creationId xmlns:a16="http://schemas.microsoft.com/office/drawing/2014/main" id="{153663A4-A328-8B48-AD40-6F4B27C804FB}"/>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7" name="TextBox 6">
            <a:extLst>
              <a:ext uri="{FF2B5EF4-FFF2-40B4-BE49-F238E27FC236}">
                <a16:creationId xmlns:a16="http://schemas.microsoft.com/office/drawing/2014/main" id="{7AC1F8A8-C5AD-9D4F-A3F4-A647C8B40D93}"/>
              </a:ext>
            </a:extLst>
          </p:cNvPr>
          <p:cNvSpPr txBox="1"/>
          <p:nvPr/>
        </p:nvSpPr>
        <p:spPr>
          <a:xfrm>
            <a:off x="1244838" y="2829998"/>
            <a:ext cx="7789119" cy="3046988"/>
          </a:xfrm>
          <a:prstGeom prst="rect">
            <a:avLst/>
          </a:prstGeom>
          <a:noFill/>
        </p:spPr>
        <p:txBody>
          <a:bodyPr wrap="square" rtlCol="0">
            <a:spAutoFit/>
          </a:bodyPr>
          <a:lstStyle/>
          <a:p>
            <a:pPr algn="l"/>
            <a:r>
              <a:rPr lang="en-US" sz="9600" b="1" dirty="0">
                <a:solidFill>
                  <a:srgbClr val="FFFFFF"/>
                </a:solidFill>
                <a:latin typeface="Gotham Ultra" panose="02000504050000020004" pitchFamily="2" charset="0"/>
              </a:rPr>
              <a:t>GRACE KILLERS</a:t>
            </a:r>
          </a:p>
        </p:txBody>
      </p:sp>
      <p:sp>
        <p:nvSpPr>
          <p:cNvPr id="13" name="Rectangle 12">
            <a:extLst>
              <a:ext uri="{FF2B5EF4-FFF2-40B4-BE49-F238E27FC236}">
                <a16:creationId xmlns:a16="http://schemas.microsoft.com/office/drawing/2014/main" id="{CACFA881-12A7-BF4C-855C-F3C990AFE564}"/>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10" name="Picture 9">
            <a:extLst>
              <a:ext uri="{FF2B5EF4-FFF2-40B4-BE49-F238E27FC236}">
                <a16:creationId xmlns:a16="http://schemas.microsoft.com/office/drawing/2014/main" id="{412D5D42-E043-564A-933F-E2E0301D3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7606380"/>
            <a:ext cx="2466913" cy="513940"/>
          </a:xfrm>
          <a:prstGeom prst="rect">
            <a:avLst/>
          </a:prstGeom>
        </p:spPr>
      </p:pic>
    </p:spTree>
    <p:extLst>
      <p:ext uri="{BB962C8B-B14F-4D97-AF65-F5344CB8AC3E}">
        <p14:creationId xmlns:p14="http://schemas.microsoft.com/office/powerpoint/2010/main" val="277225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678ABA-B546-0045-BCDB-23DC00A539D1}"/>
              </a:ext>
            </a:extLst>
          </p:cNvPr>
          <p:cNvSpPr/>
          <p:nvPr/>
        </p:nvSpPr>
        <p:spPr>
          <a:xfrm>
            <a:off x="265" y="-132735"/>
            <a:ext cx="17339733" cy="988633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44834" y="1342103"/>
            <a:ext cx="14128515" cy="6055795"/>
          </a:xfrm>
        </p:spPr>
        <p:txBody>
          <a:bodyPr anchor="ctr">
            <a:noAutofit/>
          </a:bodyPr>
          <a:lstStyle/>
          <a:p>
            <a:pPr marL="0" indent="0" algn="ctr">
              <a:buClr>
                <a:srgbClr val="FFFFFF"/>
              </a:buClr>
              <a:buSzPct val="80000"/>
              <a:buNone/>
            </a:pPr>
            <a:r>
              <a:rPr lang="en-US" dirty="0">
                <a:solidFill>
                  <a:srgbClr val="FFFFFF"/>
                </a:solidFill>
                <a:latin typeface="Gotham-Book" panose="02000504050000020004" pitchFamily="2" charset="0"/>
              </a:rPr>
              <a:t>An elderly gentleman had fallen behind in his tithing. After a renewing encounter with God, he placed the following note in the offering plate. For value received, I (his name) promise to pay $_______. Yes, I’ve been receiving the blessings of God ever y day of my life! He has blessed me with every blessing! I promise to pay $_______ to the church treasury.</a:t>
            </a:r>
          </a:p>
        </p:txBody>
      </p:sp>
    </p:spTree>
    <p:extLst>
      <p:ext uri="{BB962C8B-B14F-4D97-AF65-F5344CB8AC3E}">
        <p14:creationId xmlns:p14="http://schemas.microsoft.com/office/powerpoint/2010/main" val="6300675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2DA361-8A07-ED4E-A18D-6870693785B8}"/>
              </a:ext>
            </a:extLst>
          </p:cNvPr>
          <p:cNvSpPr/>
          <p:nvPr/>
        </p:nvSpPr>
        <p:spPr>
          <a:xfrm>
            <a:off x="265" y="-132735"/>
            <a:ext cx="17339733" cy="988633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0" name="TextBox 9">
            <a:extLst>
              <a:ext uri="{FF2B5EF4-FFF2-40B4-BE49-F238E27FC236}">
                <a16:creationId xmlns:a16="http://schemas.microsoft.com/office/drawing/2014/main" id="{29CF32A1-8996-1147-BCCC-BADBA64815E9}"/>
              </a:ext>
            </a:extLst>
          </p:cNvPr>
          <p:cNvSpPr txBox="1"/>
          <p:nvPr/>
        </p:nvSpPr>
        <p:spPr>
          <a:xfrm>
            <a:off x="1244835" y="2550085"/>
            <a:ext cx="14611692"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b="1" dirty="0">
                <a:solidFill>
                  <a:schemeClr val="bg2">
                    <a:lumMod val="20000"/>
                    <a:lumOff val="80000"/>
                  </a:schemeClr>
                </a:solidFill>
                <a:latin typeface="Gotham-BookItalic" panose="02000504050000020004" pitchFamily="2" charset="0"/>
              </a:rPr>
              <a:t>Money--offerings, pledges, annual campaigns. It’s all about money. Money is all that the church seems interested in. Comments such as this leave many questions begging for answers. </a:t>
            </a:r>
          </a:p>
        </p:txBody>
      </p:sp>
      <p:pic>
        <p:nvPicPr>
          <p:cNvPr id="6" name="Picture 5">
            <a:extLst>
              <a:ext uri="{FF2B5EF4-FFF2-40B4-BE49-F238E27FC236}">
                <a16:creationId xmlns:a16="http://schemas.microsoft.com/office/drawing/2014/main" id="{4C104EFC-606B-2B49-8FC3-B1C9733F6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Tree>
    <p:extLst>
      <p:ext uri="{BB962C8B-B14F-4D97-AF65-F5344CB8AC3E}">
        <p14:creationId xmlns:p14="http://schemas.microsoft.com/office/powerpoint/2010/main" val="870343440"/>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D83A05-4E0F-2144-B1A0-98E9EAAF3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748" y="0"/>
            <a:ext cx="146304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6927616" cy="4968301"/>
          </a:xfrm>
        </p:spPr>
        <p:txBody>
          <a:bodyPr anchor="ctr">
            <a:noAutofit/>
          </a:bodyPr>
          <a:lstStyle/>
          <a:p>
            <a:pPr marL="0" indent="0">
              <a:buClr>
                <a:srgbClr val="FFFFFF"/>
              </a:buClr>
              <a:buNone/>
            </a:pPr>
            <a:r>
              <a:rPr lang="en-US" sz="4400" dirty="0">
                <a:solidFill>
                  <a:srgbClr val="FFFFFF"/>
                </a:solidFill>
                <a:latin typeface="Gotham-Book" panose="02000504050000020004" pitchFamily="2" charset="0"/>
              </a:rPr>
              <a:t>Value received is the joyous principle of Christian stewardship. There is no greater motivator to giving than the value received through our personal relationship with God!</a:t>
            </a:r>
          </a:p>
        </p:txBody>
      </p:sp>
      <p:sp>
        <p:nvSpPr>
          <p:cNvPr id="13" name="Rectangle 12">
            <a:extLst>
              <a:ext uri="{FF2B5EF4-FFF2-40B4-BE49-F238E27FC236}">
                <a16:creationId xmlns:a16="http://schemas.microsoft.com/office/drawing/2014/main" id="{DC26D063-0D7C-D344-ABE1-8494606AE43A}"/>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318757528"/>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F8AD30-2328-FE4F-AAF2-AABA849E5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260" y="0"/>
            <a:ext cx="146304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6927616" cy="4968301"/>
          </a:xfrm>
        </p:spPr>
        <p:txBody>
          <a:bodyPr anchor="ctr">
            <a:noAutofit/>
          </a:bodyPr>
          <a:lstStyle/>
          <a:p>
            <a:pPr marL="0" indent="0">
              <a:buClr>
                <a:srgbClr val="FFFFFF"/>
              </a:buClr>
              <a:buNone/>
            </a:pPr>
            <a:r>
              <a:rPr lang="en-US" sz="3600" dirty="0">
                <a:solidFill>
                  <a:srgbClr val="FFFFFF"/>
                </a:solidFill>
                <a:latin typeface="Gotham-Book" panose="02000504050000020004" pitchFamily="2" charset="0"/>
              </a:rPr>
              <a:t>A love-relationship joyfully responds to the endless benefits received from Heaven’s entire treasury. God’s greatest gift--the largest of His circles-- is the joy of unforced, free-gift giving as He modeled through His present of Jesus to us. </a:t>
            </a:r>
          </a:p>
        </p:txBody>
      </p:sp>
      <p:sp>
        <p:nvSpPr>
          <p:cNvPr id="13" name="Rectangle 12">
            <a:extLst>
              <a:ext uri="{FF2B5EF4-FFF2-40B4-BE49-F238E27FC236}">
                <a16:creationId xmlns:a16="http://schemas.microsoft.com/office/drawing/2014/main" id="{AD6FCED2-244D-184B-8C52-39BD291BCD32}"/>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405858291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8845-EF03-4047-86A7-02540C1A3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957" y="0"/>
            <a:ext cx="146304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6927616" cy="4968301"/>
          </a:xfrm>
        </p:spPr>
        <p:txBody>
          <a:bodyPr anchor="ctr">
            <a:noAutofit/>
          </a:bodyPr>
          <a:lstStyle/>
          <a:p>
            <a:pPr marL="0" indent="0">
              <a:buClr>
                <a:srgbClr val="FFFFFF"/>
              </a:buClr>
              <a:buNone/>
            </a:pPr>
            <a:r>
              <a:rPr lang="en-US" sz="3600" dirty="0">
                <a:solidFill>
                  <a:srgbClr val="FFFFFF"/>
                </a:solidFill>
                <a:latin typeface="Gotham-Book" panose="02000504050000020004" pitchFamily="2" charset="0"/>
              </a:rPr>
              <a:t>What will be the measure of our love-relationship-response? It cannot be anything less than the gift of our heart--and a liberal offering in jubilant gratitude for His lavish love. </a:t>
            </a:r>
          </a:p>
        </p:txBody>
      </p:sp>
      <p:sp>
        <p:nvSpPr>
          <p:cNvPr id="13" name="Rectangle 12">
            <a:extLst>
              <a:ext uri="{FF2B5EF4-FFF2-40B4-BE49-F238E27FC236}">
                <a16:creationId xmlns:a16="http://schemas.microsoft.com/office/drawing/2014/main" id="{D7430841-F5BA-714D-8888-16488B0F8BD0}"/>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83226932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B81CB-C028-6F40-9A0D-354C1F592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11748" y="0"/>
            <a:ext cx="14630400" cy="9753600"/>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Picture 4">
            <a:extLst>
              <a:ext uri="{FF2B5EF4-FFF2-40B4-BE49-F238E27FC236}">
                <a16:creationId xmlns:a16="http://schemas.microsoft.com/office/drawing/2014/main" id="{153663A4-A328-8B48-AD40-6F4B27C804FB}"/>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7" name="TextBox 6">
            <a:extLst>
              <a:ext uri="{FF2B5EF4-FFF2-40B4-BE49-F238E27FC236}">
                <a16:creationId xmlns:a16="http://schemas.microsoft.com/office/drawing/2014/main" id="{7AC1F8A8-C5AD-9D4F-A3F4-A647C8B40D93}"/>
              </a:ext>
            </a:extLst>
          </p:cNvPr>
          <p:cNvSpPr txBox="1"/>
          <p:nvPr/>
        </p:nvSpPr>
        <p:spPr>
          <a:xfrm>
            <a:off x="1244838" y="3493676"/>
            <a:ext cx="9831201" cy="1569660"/>
          </a:xfrm>
          <a:prstGeom prst="rect">
            <a:avLst/>
          </a:prstGeom>
          <a:noFill/>
        </p:spPr>
        <p:txBody>
          <a:bodyPr wrap="square" rtlCol="0">
            <a:spAutoFit/>
          </a:bodyPr>
          <a:lstStyle/>
          <a:p>
            <a:pPr algn="l"/>
            <a:r>
              <a:rPr lang="en-US" sz="9600" b="1" dirty="0">
                <a:solidFill>
                  <a:srgbClr val="FFFFFF"/>
                </a:solidFill>
                <a:latin typeface="Gotham Ultra" panose="02000504050000020004" pitchFamily="2" charset="0"/>
              </a:rPr>
              <a:t>CONCLUSION</a:t>
            </a:r>
          </a:p>
        </p:txBody>
      </p:sp>
      <p:sp>
        <p:nvSpPr>
          <p:cNvPr id="13" name="Rectangle 12">
            <a:extLst>
              <a:ext uri="{FF2B5EF4-FFF2-40B4-BE49-F238E27FC236}">
                <a16:creationId xmlns:a16="http://schemas.microsoft.com/office/drawing/2014/main" id="{CACFA881-12A7-BF4C-855C-F3C990AFE564}"/>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10" name="Picture 9">
            <a:extLst>
              <a:ext uri="{FF2B5EF4-FFF2-40B4-BE49-F238E27FC236}">
                <a16:creationId xmlns:a16="http://schemas.microsoft.com/office/drawing/2014/main" id="{412D5D42-E043-564A-933F-E2E0301D3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7606380"/>
            <a:ext cx="2466913" cy="513940"/>
          </a:xfrm>
          <a:prstGeom prst="rect">
            <a:avLst/>
          </a:prstGeom>
        </p:spPr>
      </p:pic>
      <p:sp>
        <p:nvSpPr>
          <p:cNvPr id="9" name="Content Placeholder 8">
            <a:extLst>
              <a:ext uri="{FF2B5EF4-FFF2-40B4-BE49-F238E27FC236}">
                <a16:creationId xmlns:a16="http://schemas.microsoft.com/office/drawing/2014/main" id="{28ED30E8-ED09-BD4E-A2AF-A8667E59CC1E}"/>
              </a:ext>
            </a:extLst>
          </p:cNvPr>
          <p:cNvSpPr>
            <a:spLocks noGrp="1"/>
          </p:cNvSpPr>
          <p:nvPr>
            <p:ph idx="1"/>
          </p:nvPr>
        </p:nvSpPr>
        <p:spPr>
          <a:xfrm>
            <a:off x="1308820" y="5220661"/>
            <a:ext cx="7790935" cy="1137562"/>
          </a:xfrm>
        </p:spPr>
        <p:txBody>
          <a:bodyPr anchor="ctr">
            <a:noAutofit/>
          </a:bodyPr>
          <a:lstStyle/>
          <a:p>
            <a:pPr marL="0" indent="0">
              <a:buNone/>
            </a:pPr>
            <a:r>
              <a:rPr lang="en-US" sz="2400" dirty="0">
                <a:solidFill>
                  <a:srgbClr val="FFFFFF"/>
                </a:solidFill>
                <a:latin typeface="Gotham-Book" panose="02000504050000020004" pitchFamily="2" charset="0"/>
              </a:rPr>
              <a:t>Report on the surprising and generous ways in which God is working in your church.</a:t>
            </a:r>
          </a:p>
        </p:txBody>
      </p:sp>
    </p:spTree>
    <p:extLst>
      <p:ext uri="{BB962C8B-B14F-4D97-AF65-F5344CB8AC3E}">
        <p14:creationId xmlns:p14="http://schemas.microsoft.com/office/powerpoint/2010/main" val="1205013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94BA4-6C1A-5E48-8906-275E7AD95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08394" y="0"/>
            <a:ext cx="14631869"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5229707" cy="4968301"/>
          </a:xfrm>
        </p:spPr>
        <p:txBody>
          <a:bodyPr anchor="ctr">
            <a:noAutofit/>
          </a:bodyPr>
          <a:lstStyle/>
          <a:p>
            <a:pPr marL="0" indent="0">
              <a:buClr>
                <a:srgbClr val="FFFFFF"/>
              </a:buClr>
              <a:buNone/>
            </a:pPr>
            <a:r>
              <a:rPr lang="en-US" dirty="0">
                <a:solidFill>
                  <a:srgbClr val="FFFFFF"/>
                </a:solidFill>
                <a:latin typeface="Gotham-Book" panose="02000504050000020004" pitchFamily="2" charset="0"/>
              </a:rPr>
              <a:t>What explains it was that you had first given yourselves unreservedly to God.</a:t>
            </a:r>
          </a:p>
        </p:txBody>
      </p:sp>
      <p:sp>
        <p:nvSpPr>
          <p:cNvPr id="13" name="Rectangle 12">
            <a:extLst>
              <a:ext uri="{FF2B5EF4-FFF2-40B4-BE49-F238E27FC236}">
                <a16:creationId xmlns:a16="http://schemas.microsoft.com/office/drawing/2014/main" id="{3BD4CEDA-64ED-1445-A3DA-705E9BB6C4FE}"/>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348255069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3E1B68-F46B-D049-857E-7A7635177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461" y="0"/>
            <a:ext cx="12990273"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5229707" cy="4968301"/>
          </a:xfrm>
        </p:spPr>
        <p:txBody>
          <a:bodyPr anchor="ctr">
            <a:noAutofit/>
          </a:bodyPr>
          <a:lstStyle/>
          <a:p>
            <a:pPr marL="0" indent="0">
              <a:buClr>
                <a:srgbClr val="FFFFFF"/>
              </a:buClr>
              <a:buNone/>
            </a:pPr>
            <a:r>
              <a:rPr lang="en-US" dirty="0">
                <a:solidFill>
                  <a:srgbClr val="FFFFFF"/>
                </a:solidFill>
                <a:latin typeface="Gotham-Book" panose="02000504050000020004" pitchFamily="2" charset="0"/>
              </a:rPr>
              <a:t>Our giving simply flows out of the purposes of God working in our lives. The heart regulates the hands.</a:t>
            </a:r>
          </a:p>
        </p:txBody>
      </p:sp>
      <p:sp>
        <p:nvSpPr>
          <p:cNvPr id="13" name="Rectangle 12">
            <a:extLst>
              <a:ext uri="{FF2B5EF4-FFF2-40B4-BE49-F238E27FC236}">
                <a16:creationId xmlns:a16="http://schemas.microsoft.com/office/drawing/2014/main" id="{F257A3CF-2756-2F4E-BD45-E9BAE815AC9E}"/>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4193052523"/>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B06E4-4452-E545-80AF-F5234952B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1329" y="0"/>
            <a:ext cx="14628934"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5229707" cy="4968301"/>
          </a:xfrm>
        </p:spPr>
        <p:txBody>
          <a:bodyPr anchor="ctr">
            <a:noAutofit/>
          </a:bodyPr>
          <a:lstStyle/>
          <a:p>
            <a:pPr marL="0" indent="0">
              <a:buClr>
                <a:srgbClr val="FFFFFF"/>
              </a:buClr>
              <a:buNone/>
            </a:pPr>
            <a:r>
              <a:rPr lang="en-US" dirty="0">
                <a:solidFill>
                  <a:srgbClr val="FFFFFF"/>
                </a:solidFill>
                <a:latin typeface="Gotham-Book" panose="02000504050000020004" pitchFamily="2" charset="0"/>
              </a:rPr>
              <a:t>Remember: A stingy planter gets a stingy crop; a lavish planter gets a lavish crop.</a:t>
            </a:r>
          </a:p>
        </p:txBody>
      </p:sp>
      <p:sp>
        <p:nvSpPr>
          <p:cNvPr id="13" name="Rectangle 12">
            <a:extLst>
              <a:ext uri="{FF2B5EF4-FFF2-40B4-BE49-F238E27FC236}">
                <a16:creationId xmlns:a16="http://schemas.microsoft.com/office/drawing/2014/main" id="{77E327EE-72DF-C04E-93FD-7AE6FF67ED3D}"/>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79253535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9F577-540B-3A44-A77A-02B06DC50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980" y="0"/>
            <a:ext cx="14609051"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5229707" cy="4968301"/>
          </a:xfrm>
        </p:spPr>
        <p:txBody>
          <a:bodyPr anchor="ctr">
            <a:noAutofit/>
          </a:bodyPr>
          <a:lstStyle/>
          <a:p>
            <a:pPr marL="0" indent="0">
              <a:buClr>
                <a:srgbClr val="FFFFFF"/>
              </a:buClr>
              <a:buNone/>
            </a:pPr>
            <a:r>
              <a:rPr lang="en-US" dirty="0">
                <a:solidFill>
                  <a:srgbClr val="FFFFFF"/>
                </a:solidFill>
                <a:latin typeface="Gotham-Book" panose="02000504050000020004" pitchFamily="2" charset="0"/>
              </a:rPr>
              <a:t>God loves it when the giver delights in the giving!</a:t>
            </a:r>
          </a:p>
        </p:txBody>
      </p:sp>
      <p:sp>
        <p:nvSpPr>
          <p:cNvPr id="13" name="Rectangle 12">
            <a:extLst>
              <a:ext uri="{FF2B5EF4-FFF2-40B4-BE49-F238E27FC236}">
                <a16:creationId xmlns:a16="http://schemas.microsoft.com/office/drawing/2014/main" id="{814261F8-BC4A-0C42-8CE5-1BBF188E7819}"/>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78185905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06BE17-3F7D-4D48-87F7-E181F7B71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884" y="-3846202"/>
            <a:ext cx="13304949" cy="19381169"/>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875992"/>
            <a:ext cx="5229707" cy="4968301"/>
          </a:xfrm>
        </p:spPr>
        <p:txBody>
          <a:bodyPr anchor="ctr">
            <a:noAutofit/>
          </a:bodyPr>
          <a:lstStyle/>
          <a:p>
            <a:pPr marL="0" indent="0">
              <a:buClr>
                <a:srgbClr val="FFFFFF"/>
              </a:buClr>
              <a:buNone/>
            </a:pPr>
            <a:r>
              <a:rPr lang="en-US" dirty="0">
                <a:solidFill>
                  <a:srgbClr val="FFFFFF"/>
                </a:solidFill>
                <a:latin typeface="Gotham-Book" panose="02000504050000020004" pitchFamily="2" charset="0"/>
              </a:rPr>
              <a:t>God can pour on the blessings in astonishing ways so that you’re ready for anything and everything.</a:t>
            </a:r>
          </a:p>
        </p:txBody>
      </p:sp>
      <p:sp>
        <p:nvSpPr>
          <p:cNvPr id="13" name="Rectangle 12">
            <a:extLst>
              <a:ext uri="{FF2B5EF4-FFF2-40B4-BE49-F238E27FC236}">
                <a16:creationId xmlns:a16="http://schemas.microsoft.com/office/drawing/2014/main" id="{63D6989B-5D0A-5748-B2BF-9326BDA6060C}"/>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2668786869"/>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26A229-D927-134A-B97F-77FF8FEF8E1A}"/>
              </a:ext>
            </a:extLst>
          </p:cNvPr>
          <p:cNvSpPr/>
          <p:nvPr/>
        </p:nvSpPr>
        <p:spPr>
          <a:xfrm>
            <a:off x="265" y="-132735"/>
            <a:ext cx="17339733" cy="988633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177236" y="604683"/>
            <a:ext cx="14985790" cy="6061029"/>
          </a:xfrm>
        </p:spPr>
        <p:txBody>
          <a:bodyPr anchor="ctr">
            <a:noAutofit/>
          </a:bodyPr>
          <a:lstStyle/>
          <a:p>
            <a:pPr marL="0" indent="0" algn="ctr">
              <a:buClr>
                <a:srgbClr val="FFFFFF"/>
              </a:buClr>
              <a:buSzPct val="80000"/>
              <a:buNone/>
            </a:pPr>
            <a:r>
              <a:rPr lang="en-US" dirty="0">
                <a:solidFill>
                  <a:srgbClr val="FFFFFF"/>
                </a:solidFill>
                <a:latin typeface="Gotham-Book" panose="02000504050000020004" pitchFamily="2" charset="0"/>
              </a:rPr>
              <a:t>This most generous God who gives seed to the farmer that becomes bread for your meals is more than extravagant with you. He gives you something you can then give away, which grows into full-formed lives, robust in God, wealthy in every way, so that you can be generous in every way.</a:t>
            </a:r>
          </a:p>
        </p:txBody>
      </p:sp>
      <p:sp>
        <p:nvSpPr>
          <p:cNvPr id="6" name="Content Placeholder 8">
            <a:extLst>
              <a:ext uri="{FF2B5EF4-FFF2-40B4-BE49-F238E27FC236}">
                <a16:creationId xmlns:a16="http://schemas.microsoft.com/office/drawing/2014/main" id="{0D5999D1-9892-B047-9084-11C6EB24E29D}"/>
              </a:ext>
            </a:extLst>
          </p:cNvPr>
          <p:cNvSpPr txBox="1">
            <a:spLocks/>
          </p:cNvSpPr>
          <p:nvPr/>
        </p:nvSpPr>
        <p:spPr>
          <a:xfrm>
            <a:off x="1177236" y="6665711"/>
            <a:ext cx="14985790" cy="11900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626565"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1pPr>
            <a:lvl2pPr marL="125312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2pPr>
            <a:lvl3pPr marL="1879694"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3pPr>
            <a:lvl4pPr marL="250625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4pPr>
            <a:lvl5pPr marL="313282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5pPr>
            <a:lvl6pPr marL="3759388"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6pPr>
            <a:lvl7pPr marL="438595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7pPr>
            <a:lvl8pPr marL="5012517"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8pPr>
            <a:lvl9pPr marL="5639082"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9pPr>
          </a:lstStyle>
          <a:p>
            <a:pPr marL="0" indent="0" algn="ctr" hangingPunct="1">
              <a:buClr>
                <a:srgbClr val="FFFFFF"/>
              </a:buClr>
              <a:buSzPct val="80000"/>
              <a:buNone/>
            </a:pPr>
            <a:r>
              <a:rPr lang="en-US" sz="2000" dirty="0">
                <a:solidFill>
                  <a:srgbClr val="FFFFFF"/>
                </a:solidFill>
                <a:latin typeface="Gotham-Book" panose="02000504050000020004" pitchFamily="2" charset="0"/>
              </a:rPr>
              <a:t>Article by Pastor Jerry Wallack, previously published in Dynamic Steward, vol. 4, no. 1, January-March 2000, p. 6-7. https://</a:t>
            </a:r>
            <a:r>
              <a:rPr lang="en-US" sz="2000" dirty="0" err="1">
                <a:solidFill>
                  <a:srgbClr val="FFFFFF"/>
                </a:solidFill>
                <a:latin typeface="Gotham-Book" panose="02000504050000020004" pitchFamily="2" charset="0"/>
              </a:rPr>
              <a:t>stewardship.adventist.org</a:t>
            </a:r>
            <a:r>
              <a:rPr lang="en-US" sz="2000" dirty="0">
                <a:solidFill>
                  <a:srgbClr val="FFFFFF"/>
                </a:solidFill>
                <a:latin typeface="Gotham-Book" panose="02000504050000020004" pitchFamily="2" charset="0"/>
              </a:rPr>
              <a:t>/2015-19-4.pdf</a:t>
            </a:r>
          </a:p>
        </p:txBody>
      </p:sp>
    </p:spTree>
    <p:extLst>
      <p:ext uri="{BB962C8B-B14F-4D97-AF65-F5344CB8AC3E}">
        <p14:creationId xmlns:p14="http://schemas.microsoft.com/office/powerpoint/2010/main" val="296493450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E042E2-6EB6-DF47-89FC-5E26A8F3035A}"/>
              </a:ext>
            </a:extLst>
          </p:cNvPr>
          <p:cNvSpPr/>
          <p:nvPr/>
        </p:nvSpPr>
        <p:spPr>
          <a:xfrm>
            <a:off x="265" y="-132735"/>
            <a:ext cx="17339733" cy="988633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51F87E28-3352-CA4A-8449-279D48C74A2A}"/>
              </a:ext>
            </a:extLst>
          </p:cNvPr>
          <p:cNvSpPr/>
          <p:nvPr/>
        </p:nvSpPr>
        <p:spPr>
          <a:xfrm>
            <a:off x="12875077" y="560439"/>
            <a:ext cx="4465186" cy="8539316"/>
          </a:xfrm>
          <a:prstGeom prst="rect">
            <a:avLst/>
          </a:prstGeom>
          <a:solidFill>
            <a:srgbClr val="9E81FF"/>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186315" y="2859251"/>
            <a:ext cx="7214085" cy="4165958"/>
          </a:xfrm>
        </p:spPr>
        <p:txBody>
          <a:bodyPr anchor="ctr">
            <a:noAutofit/>
          </a:bodyPr>
          <a:lstStyle/>
          <a:p>
            <a:pPr marL="0" indent="0">
              <a:buNone/>
            </a:pPr>
            <a:r>
              <a:rPr lang="en-US" sz="5400" dirty="0">
                <a:solidFill>
                  <a:srgbClr val="FFFFFF"/>
                </a:solidFill>
                <a:latin typeface="Gotham-Book" panose="02000504050000020004" pitchFamily="2" charset="0"/>
              </a:rPr>
              <a:t>But is that all there is to the church? Donations, bottom line, and missions?</a:t>
            </a:r>
          </a:p>
        </p:txBody>
      </p:sp>
      <p:pic>
        <p:nvPicPr>
          <p:cNvPr id="4" name="Picture 3">
            <a:extLst>
              <a:ext uri="{FF2B5EF4-FFF2-40B4-BE49-F238E27FC236}">
                <a16:creationId xmlns:a16="http://schemas.microsoft.com/office/drawing/2014/main" id="{E1056073-DA6D-CD4A-B92E-7A2579C6E8F9}"/>
              </a:ext>
            </a:extLst>
          </p:cNvPr>
          <p:cNvPicPr>
            <a:picLocks noChangeAspect="1"/>
          </p:cNvPicPr>
          <p:nvPr/>
        </p:nvPicPr>
        <p:blipFill rotWithShape="1">
          <a:blip r:embed="rId4">
            <a:extLst>
              <a:ext uri="{28A0092B-C50C-407E-A947-70E740481C1C}">
                <a14:useLocalDpi xmlns:a14="http://schemas.microsoft.com/office/drawing/2010/main" val="0"/>
              </a:ext>
            </a:extLst>
          </a:blip>
          <a:srcRect l="25358" r="25492"/>
          <a:stretch/>
        </p:blipFill>
        <p:spPr>
          <a:xfrm>
            <a:off x="10264877" y="904567"/>
            <a:ext cx="5206181" cy="7944466"/>
          </a:xfrm>
          <a:prstGeom prst="rect">
            <a:avLst/>
          </a:prstGeom>
        </p:spPr>
      </p:pic>
    </p:spTree>
    <p:extLst>
      <p:ext uri="{BB962C8B-B14F-4D97-AF65-F5344CB8AC3E}">
        <p14:creationId xmlns:p14="http://schemas.microsoft.com/office/powerpoint/2010/main" val="1606761006"/>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C56CEA1-BE42-8349-9F69-8B288C7EE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815" y="0"/>
            <a:ext cx="14630400" cy="9753600"/>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Picture 4">
            <a:extLst>
              <a:ext uri="{FF2B5EF4-FFF2-40B4-BE49-F238E27FC236}">
                <a16:creationId xmlns:a16="http://schemas.microsoft.com/office/drawing/2014/main" id="{153663A4-A328-8B48-AD40-6F4B27C804FB}"/>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7" name="TextBox 6">
            <a:extLst>
              <a:ext uri="{FF2B5EF4-FFF2-40B4-BE49-F238E27FC236}">
                <a16:creationId xmlns:a16="http://schemas.microsoft.com/office/drawing/2014/main" id="{7AC1F8A8-C5AD-9D4F-A3F4-A647C8B40D93}"/>
              </a:ext>
            </a:extLst>
          </p:cNvPr>
          <p:cNvSpPr txBox="1"/>
          <p:nvPr/>
        </p:nvSpPr>
        <p:spPr>
          <a:xfrm>
            <a:off x="1244838" y="2461060"/>
            <a:ext cx="7789119" cy="3046988"/>
          </a:xfrm>
          <a:prstGeom prst="rect">
            <a:avLst/>
          </a:prstGeom>
          <a:noFill/>
        </p:spPr>
        <p:txBody>
          <a:bodyPr wrap="square" rtlCol="0">
            <a:spAutoFit/>
          </a:bodyPr>
          <a:lstStyle/>
          <a:p>
            <a:pPr algn="l"/>
            <a:r>
              <a:rPr lang="en-US" sz="9600" b="1" dirty="0">
                <a:solidFill>
                  <a:srgbClr val="FFFFFF"/>
                </a:solidFill>
                <a:latin typeface="Gotham Ultra" panose="02000504050000020004" pitchFamily="2" charset="0"/>
              </a:rPr>
              <a:t>CIRCLES OF GIVING</a:t>
            </a:r>
          </a:p>
        </p:txBody>
      </p:sp>
      <p:sp>
        <p:nvSpPr>
          <p:cNvPr id="13" name="Rectangle 12">
            <a:extLst>
              <a:ext uri="{FF2B5EF4-FFF2-40B4-BE49-F238E27FC236}">
                <a16:creationId xmlns:a16="http://schemas.microsoft.com/office/drawing/2014/main" id="{CACFA881-12A7-BF4C-855C-F3C990AFE564}"/>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10" name="Picture 9">
            <a:extLst>
              <a:ext uri="{FF2B5EF4-FFF2-40B4-BE49-F238E27FC236}">
                <a16:creationId xmlns:a16="http://schemas.microsoft.com/office/drawing/2014/main" id="{412D5D42-E043-564A-933F-E2E0301D3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7606380"/>
            <a:ext cx="2466913" cy="513940"/>
          </a:xfrm>
          <a:prstGeom prst="rect">
            <a:avLst/>
          </a:prstGeom>
        </p:spPr>
      </p:pic>
      <p:sp>
        <p:nvSpPr>
          <p:cNvPr id="14" name="Content Placeholder 8">
            <a:extLst>
              <a:ext uri="{FF2B5EF4-FFF2-40B4-BE49-F238E27FC236}">
                <a16:creationId xmlns:a16="http://schemas.microsoft.com/office/drawing/2014/main" id="{6E3D7600-B239-F045-A240-DD52ABE1F77C}"/>
              </a:ext>
            </a:extLst>
          </p:cNvPr>
          <p:cNvSpPr>
            <a:spLocks noGrp="1"/>
          </p:cNvSpPr>
          <p:nvPr>
            <p:ph idx="1"/>
          </p:nvPr>
        </p:nvSpPr>
        <p:spPr>
          <a:xfrm>
            <a:off x="1186315" y="5508049"/>
            <a:ext cx="6217375" cy="1137562"/>
          </a:xfrm>
        </p:spPr>
        <p:txBody>
          <a:bodyPr anchor="ctr">
            <a:noAutofit/>
          </a:bodyPr>
          <a:lstStyle/>
          <a:p>
            <a:pPr marL="0" indent="0">
              <a:buNone/>
            </a:pPr>
            <a:r>
              <a:rPr lang="en-US" sz="2000" dirty="0">
                <a:solidFill>
                  <a:srgbClr val="FFFFFF"/>
                </a:solidFill>
                <a:latin typeface="Gotham-Book" panose="02000504050000020004" pitchFamily="2" charset="0"/>
              </a:rPr>
              <a:t>God does not take our offerings by force, nor has He pre-programmed us to be giving robots. </a:t>
            </a:r>
          </a:p>
        </p:txBody>
      </p:sp>
    </p:spTree>
    <p:extLst>
      <p:ext uri="{BB962C8B-B14F-4D97-AF65-F5344CB8AC3E}">
        <p14:creationId xmlns:p14="http://schemas.microsoft.com/office/powerpoint/2010/main" val="255195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91C93C-B7E2-AE4A-9865-4FA8EF090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711" y="0"/>
            <a:ext cx="17334597"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2012754"/>
            <a:ext cx="6138004" cy="5302935"/>
          </a:xfrm>
        </p:spPr>
        <p:txBody>
          <a:bodyPr anchor="ctr">
            <a:noAutofit/>
          </a:bodyPr>
          <a:lstStyle/>
          <a:p>
            <a:pPr marL="0" indent="0">
              <a:buNone/>
            </a:pPr>
            <a:r>
              <a:rPr lang="en-US" sz="4400" dirty="0">
                <a:solidFill>
                  <a:srgbClr val="FFFFFF"/>
                </a:solidFill>
                <a:latin typeface="Gotham-Book" panose="02000504050000020004" pitchFamily="2" charset="0"/>
              </a:rPr>
              <a:t>Could there be a much larger purpose that compels the church to seek offerings from members? I believe there is.</a:t>
            </a:r>
          </a:p>
        </p:txBody>
      </p:sp>
      <p:sp>
        <p:nvSpPr>
          <p:cNvPr id="9" name="Rectangle 8">
            <a:extLst>
              <a:ext uri="{FF2B5EF4-FFF2-40B4-BE49-F238E27FC236}">
                <a16:creationId xmlns:a16="http://schemas.microsoft.com/office/drawing/2014/main" id="{6B6FF7CE-73E1-8E47-BD7D-C94626B0B987}"/>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86058676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852559-ADF6-E044-BB4D-EBDD5D8A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698" y="0"/>
            <a:ext cx="14610971"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76126" y="-2"/>
            <a:ext cx="7923347"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7376126"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667730" y="1685874"/>
            <a:ext cx="8002401" cy="5078313"/>
          </a:xfrm>
          <a:prstGeom prst="rect">
            <a:avLst/>
          </a:prstGeom>
          <a:noFill/>
        </p:spPr>
        <p:txBody>
          <a:bodyPr wrap="square" rtlCol="0">
            <a:spAutoFit/>
          </a:bodyPr>
          <a:lstStyle/>
          <a:p>
            <a:pPr marL="571500" indent="-571500" algn="l">
              <a:buFont typeface="Arial" panose="020B0604020202020204" pitchFamily="34" charset="0"/>
              <a:buChar char="•"/>
            </a:pPr>
            <a:r>
              <a:rPr lang="en-US" sz="3600" dirty="0">
                <a:solidFill>
                  <a:srgbClr val="FFFFFF"/>
                </a:solidFill>
                <a:latin typeface="Gotham-Book" panose="02000504050000020004" pitchFamily="2" charset="0"/>
              </a:rPr>
              <a:t>True giving provides for a deeper experience than does the habitual dropping of a dollar in the offering plate. </a:t>
            </a:r>
          </a:p>
          <a:p>
            <a:pPr marL="571500" indent="-571500" algn="l">
              <a:buFont typeface="Arial" panose="020B0604020202020204" pitchFamily="34" charset="0"/>
              <a:buChar char="•"/>
            </a:pPr>
            <a:endParaRPr lang="en-US" sz="3600" dirty="0">
              <a:solidFill>
                <a:srgbClr val="FFFFFF"/>
              </a:solidFill>
              <a:latin typeface="Gotham-Book" panose="02000504050000020004" pitchFamily="2" charset="0"/>
            </a:endParaRPr>
          </a:p>
          <a:p>
            <a:pPr marL="571500" indent="-571500" algn="l">
              <a:buFont typeface="Arial" panose="020B0604020202020204" pitchFamily="34" charset="0"/>
              <a:buChar char="•"/>
            </a:pPr>
            <a:r>
              <a:rPr lang="en-US" sz="3600" dirty="0">
                <a:solidFill>
                  <a:srgbClr val="FFFFFF"/>
                </a:solidFill>
                <a:latin typeface="Gotham-Book" panose="02000504050000020004" pitchFamily="2" charset="0"/>
              </a:rPr>
              <a:t>True giving has everything to do with attitude; it is shrouded in an individual’s personal relationship with God. </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DE4C7449-16BA-344D-8AA7-FC80E102FADF}"/>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38096772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780BA8-EF4E-9D48-97E1-2F7989CC49FE}"/>
              </a:ext>
            </a:extLst>
          </p:cNvPr>
          <p:cNvSpPr/>
          <p:nvPr/>
        </p:nvSpPr>
        <p:spPr>
          <a:xfrm>
            <a:off x="265" y="-132735"/>
            <a:ext cx="17339733" cy="988633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0" name="TextBox 9">
            <a:extLst>
              <a:ext uri="{FF2B5EF4-FFF2-40B4-BE49-F238E27FC236}">
                <a16:creationId xmlns:a16="http://schemas.microsoft.com/office/drawing/2014/main" id="{29CF32A1-8996-1147-BCCC-BADBA64815E9}"/>
              </a:ext>
            </a:extLst>
          </p:cNvPr>
          <p:cNvSpPr txBox="1"/>
          <p:nvPr/>
        </p:nvSpPr>
        <p:spPr>
          <a:xfrm>
            <a:off x="1244835" y="1518367"/>
            <a:ext cx="14611692" cy="5919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b="1" dirty="0">
                <a:solidFill>
                  <a:schemeClr val="bg2">
                    <a:lumMod val="20000"/>
                    <a:lumOff val="80000"/>
                  </a:schemeClr>
                </a:solidFill>
                <a:latin typeface="Gotham-BookItalic" panose="02000504050000020004" pitchFamily="2" charset="0"/>
              </a:rPr>
              <a:t>Do you hear what God is saying? He says:</a:t>
            </a:r>
          </a:p>
          <a:p>
            <a:pPr marL="685800" indent="-685800">
              <a:buFont typeface="Arial" panose="020B0604020202020204" pitchFamily="34" charset="0"/>
              <a:buChar char="•"/>
            </a:pPr>
            <a:r>
              <a:rPr lang="en-US" sz="5400" dirty="0">
                <a:solidFill>
                  <a:schemeClr val="bg2">
                    <a:lumMod val="20000"/>
                    <a:lumOff val="80000"/>
                  </a:schemeClr>
                </a:solidFill>
                <a:latin typeface="Gotham-Book" panose="02000504050000020004" pitchFamily="2" charset="0"/>
              </a:rPr>
              <a:t>In all things, trust Me. </a:t>
            </a:r>
          </a:p>
          <a:p>
            <a:pPr marL="685800" indent="-685800">
              <a:buFont typeface="Arial" panose="020B0604020202020204" pitchFamily="34" charset="0"/>
              <a:buChar char="•"/>
            </a:pPr>
            <a:r>
              <a:rPr lang="en-US" sz="5400" dirty="0">
                <a:solidFill>
                  <a:schemeClr val="bg2">
                    <a:lumMod val="20000"/>
                    <a:lumOff val="80000"/>
                  </a:schemeClr>
                </a:solidFill>
                <a:latin typeface="Gotham-Book" panose="02000504050000020004" pitchFamily="2" charset="0"/>
              </a:rPr>
              <a:t>In money, trust Me. </a:t>
            </a:r>
          </a:p>
          <a:p>
            <a:pPr marL="685800" indent="-685800">
              <a:buFont typeface="Arial" panose="020B0604020202020204" pitchFamily="34" charset="0"/>
              <a:buChar char="•"/>
            </a:pPr>
            <a:r>
              <a:rPr lang="en-US" sz="5400" dirty="0">
                <a:solidFill>
                  <a:schemeClr val="bg2">
                    <a:lumMod val="20000"/>
                    <a:lumOff val="80000"/>
                  </a:schemeClr>
                </a:solidFill>
                <a:latin typeface="Gotham-Book" panose="02000504050000020004" pitchFamily="2" charset="0"/>
              </a:rPr>
              <a:t>If our relationship is to be a meaningful one, then it must be based on trust. Come, give our partnership a try. Come, trust Me.</a:t>
            </a:r>
          </a:p>
        </p:txBody>
      </p:sp>
      <p:pic>
        <p:nvPicPr>
          <p:cNvPr id="6" name="Picture 5">
            <a:extLst>
              <a:ext uri="{FF2B5EF4-FFF2-40B4-BE49-F238E27FC236}">
                <a16:creationId xmlns:a16="http://schemas.microsoft.com/office/drawing/2014/main" id="{4C104EFC-606B-2B49-8FC3-B1C9733F6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Tree>
    <p:extLst>
      <p:ext uri="{BB962C8B-B14F-4D97-AF65-F5344CB8AC3E}">
        <p14:creationId xmlns:p14="http://schemas.microsoft.com/office/powerpoint/2010/main" val="111491967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63410F-A0EE-6645-B17B-62B757227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08400" y="0"/>
            <a:ext cx="14631863" cy="9753600"/>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Picture 4">
            <a:extLst>
              <a:ext uri="{FF2B5EF4-FFF2-40B4-BE49-F238E27FC236}">
                <a16:creationId xmlns:a16="http://schemas.microsoft.com/office/drawing/2014/main" id="{153663A4-A328-8B48-AD40-6F4B27C804FB}"/>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7" name="TextBox 6">
            <a:extLst>
              <a:ext uri="{FF2B5EF4-FFF2-40B4-BE49-F238E27FC236}">
                <a16:creationId xmlns:a16="http://schemas.microsoft.com/office/drawing/2014/main" id="{7AC1F8A8-C5AD-9D4F-A3F4-A647C8B40D93}"/>
              </a:ext>
            </a:extLst>
          </p:cNvPr>
          <p:cNvSpPr txBox="1"/>
          <p:nvPr/>
        </p:nvSpPr>
        <p:spPr>
          <a:xfrm>
            <a:off x="1244838" y="3035897"/>
            <a:ext cx="7789119" cy="3046988"/>
          </a:xfrm>
          <a:prstGeom prst="rect">
            <a:avLst/>
          </a:prstGeom>
          <a:noFill/>
        </p:spPr>
        <p:txBody>
          <a:bodyPr wrap="square" rtlCol="0">
            <a:spAutoFit/>
          </a:bodyPr>
          <a:lstStyle/>
          <a:p>
            <a:pPr algn="l"/>
            <a:r>
              <a:rPr lang="en-US" sz="9600" b="1" dirty="0">
                <a:solidFill>
                  <a:srgbClr val="FFFFFF"/>
                </a:solidFill>
                <a:latin typeface="Gotham Ultra" panose="02000504050000020004" pitchFamily="2" charset="0"/>
              </a:rPr>
              <a:t>FREEDOM</a:t>
            </a:r>
          </a:p>
          <a:p>
            <a:pPr algn="l"/>
            <a:r>
              <a:rPr lang="en-US" sz="9600" b="1" dirty="0">
                <a:solidFill>
                  <a:srgbClr val="FFFFFF"/>
                </a:solidFill>
                <a:latin typeface="Gotham Ultra" panose="02000504050000020004" pitchFamily="2" charset="0"/>
              </a:rPr>
              <a:t>CHOICE</a:t>
            </a:r>
          </a:p>
        </p:txBody>
      </p:sp>
      <p:pic>
        <p:nvPicPr>
          <p:cNvPr id="10" name="Picture 9">
            <a:extLst>
              <a:ext uri="{FF2B5EF4-FFF2-40B4-BE49-F238E27FC236}">
                <a16:creationId xmlns:a16="http://schemas.microsoft.com/office/drawing/2014/main" id="{412D5D42-E043-564A-933F-E2E0301D3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7606380"/>
            <a:ext cx="2466913" cy="513940"/>
          </a:xfrm>
          <a:prstGeom prst="rect">
            <a:avLst/>
          </a:prstGeom>
        </p:spPr>
      </p:pic>
      <p:sp>
        <p:nvSpPr>
          <p:cNvPr id="11" name="Rectangle 10">
            <a:extLst>
              <a:ext uri="{FF2B5EF4-FFF2-40B4-BE49-F238E27FC236}">
                <a16:creationId xmlns:a16="http://schemas.microsoft.com/office/drawing/2014/main" id="{CF703D8D-58C1-8F49-80A1-44F97FB2B30D}"/>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616854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03C4C1-1AF3-3D43-8463-2A7B4C434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61" y="-222507"/>
            <a:ext cx="17908384" cy="11938922"/>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114526" y="-3735120"/>
            <a:ext cx="9111477" cy="17340000"/>
          </a:xfrm>
          <a:prstGeom prst="rect">
            <a:avLst/>
          </a:prstGeom>
        </p:spPr>
      </p:pic>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2100012" y="5456830"/>
            <a:ext cx="13140239" cy="2145347"/>
          </a:xfrm>
        </p:spPr>
        <p:txBody>
          <a:bodyPr anchor="ctr">
            <a:noAutofit/>
          </a:bodyPr>
          <a:lstStyle/>
          <a:p>
            <a:pPr marL="0" indent="0" algn="ctr">
              <a:buNone/>
            </a:pPr>
            <a:r>
              <a:rPr lang="en-US" sz="6600" b="1" dirty="0">
                <a:solidFill>
                  <a:srgbClr val="FFFFFF"/>
                </a:solidFill>
                <a:latin typeface="Gotham-BookItalic" panose="02000504050000020004" pitchFamily="2" charset="0"/>
              </a:rPr>
              <a:t>How do you calculate the amount of your offerings? </a:t>
            </a:r>
          </a:p>
        </p:txBody>
      </p:sp>
      <p:sp>
        <p:nvSpPr>
          <p:cNvPr id="7" name="Rectangle 6">
            <a:extLst>
              <a:ext uri="{FF2B5EF4-FFF2-40B4-BE49-F238E27FC236}">
                <a16:creationId xmlns:a16="http://schemas.microsoft.com/office/drawing/2014/main" id="{7A07D2B1-63C8-9447-9C1B-A72024FAD514}"/>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01203831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DDBDA-302D-0B45-BC4C-4C704B4E2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611" y="0"/>
            <a:ext cx="14658468"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1789585"/>
            <a:ext cx="6927616" cy="5025906"/>
          </a:xfrm>
        </p:spPr>
        <p:txBody>
          <a:bodyPr anchor="ctr">
            <a:noAutofit/>
          </a:bodyPr>
          <a:lstStyle/>
          <a:p>
            <a:pPr marL="0" indent="0">
              <a:buClr>
                <a:srgbClr val="FFFFFF"/>
              </a:buClr>
              <a:buNone/>
            </a:pPr>
            <a:r>
              <a:rPr lang="en-US" sz="4000" dirty="0">
                <a:solidFill>
                  <a:srgbClr val="FFFFFF"/>
                </a:solidFill>
                <a:latin typeface="Gotham-Book" panose="02000504050000020004" pitchFamily="2" charset="0"/>
              </a:rPr>
              <a:t>Simple, answered Bill. I draw a circle on the ground about eight inches in diameter. Then I hurl all my cash high into space, and I give to God all He directs to fall inside the circle.</a:t>
            </a:r>
          </a:p>
        </p:txBody>
      </p:sp>
      <p:sp>
        <p:nvSpPr>
          <p:cNvPr id="9" name="Rectangle 8">
            <a:extLst>
              <a:ext uri="{FF2B5EF4-FFF2-40B4-BE49-F238E27FC236}">
                <a16:creationId xmlns:a16="http://schemas.microsoft.com/office/drawing/2014/main" id="{9C6422DD-5B10-4745-BF91-5FD9183849B6}"/>
              </a:ext>
            </a:extLst>
          </p:cNvPr>
          <p:cNvSpPr/>
          <p:nvPr/>
        </p:nvSpPr>
        <p:spPr>
          <a:xfrm>
            <a:off x="265" y="9328445"/>
            <a:ext cx="17339733" cy="425156"/>
          </a:xfrm>
          <a:prstGeom prst="rect">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515727392"/>
      </p:ext>
    </p:extLst>
  </p:cSld>
  <p:clrMapOvr>
    <a:masterClrMapping/>
  </p:clrMapOvr>
  <p:transition spd="slow">
    <p:push/>
  </p:transition>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5951</TotalTime>
  <Words>1036</Words>
  <Application>Microsoft Macintosh PowerPoint</Application>
  <PresentationFormat>Custom</PresentationFormat>
  <Paragraphs>72</Paragraphs>
  <Slides>30</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Bodoni SvtyTwo ITC TT-Book</vt:lpstr>
      <vt:lpstr>Gotham Book</vt:lpstr>
      <vt:lpstr>Gotham Ultra</vt:lpstr>
      <vt:lpstr>Helvetica</vt:lpstr>
      <vt:lpstr>Helvetica Neue</vt:lpstr>
      <vt:lpstr>Palatino</vt:lpstr>
      <vt:lpstr>Times New Roman</vt:lpstr>
      <vt:lpstr>Zapf Dingbats</vt:lpstr>
      <vt:lpstr>New_Template4</vt:lpstr>
      <vt:lpst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BUDGET  PLANNING</dc:title>
  <dc:subject/>
  <dc:creator/>
  <cp:keywords/>
  <dc:description/>
  <cp:lastModifiedBy>Flomo, Johnetta B.</cp:lastModifiedBy>
  <cp:revision>76</cp:revision>
  <dcterms:modified xsi:type="dcterms:W3CDTF">2021-04-01T10:56:12Z</dcterms:modified>
  <cp:category/>
</cp:coreProperties>
</file>