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90" r:id="rId3"/>
    <p:sldId id="291" r:id="rId4"/>
    <p:sldId id="292" r:id="rId5"/>
    <p:sldId id="293" r:id="rId6"/>
    <p:sldId id="294" r:id="rId7"/>
    <p:sldId id="296" r:id="rId8"/>
    <p:sldId id="299" r:id="rId9"/>
    <p:sldId id="297" r:id="rId10"/>
    <p:sldId id="298" r:id="rId1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68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8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93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o do Título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02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0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1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do Título</a:t>
            </a:r>
          </a:p>
        </p:txBody>
      </p:sp>
      <p:sp>
        <p:nvSpPr>
          <p:cNvPr id="3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9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8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do Título</a:t>
            </a:r>
          </a:p>
        </p:txBody>
      </p:sp>
      <p:sp>
        <p:nvSpPr>
          <p:cNvPr id="73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do Título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2" descr="Picture 2"/>
          <p:cNvPicPr>
            <a:picLocks noChangeAspect="1"/>
          </p:cNvPicPr>
          <p:nvPr/>
        </p:nvPicPr>
        <p:blipFill>
          <a:blip r:embed="rId2"/>
          <a:srcRect t="15602"/>
          <a:stretch>
            <a:fillRect/>
          </a:stretch>
        </p:blipFill>
        <p:spPr>
          <a:xfrm flipH="1">
            <a:off x="0" y="-2"/>
            <a:ext cx="12192000" cy="6858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20" y="-982981"/>
            <a:ext cx="6858001" cy="882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718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Title 4"/>
          <p:cNvSpPr txBox="1"/>
          <p:nvPr/>
        </p:nvSpPr>
        <p:spPr>
          <a:xfrm>
            <a:off x="4791455" y="2736968"/>
            <a:ext cx="6389268" cy="1085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66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lang="en-US" dirty="0"/>
              <a:t>DAY 5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Rectangle 3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06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TextBox 1"/>
          <p:cNvSpPr txBox="1"/>
          <p:nvPr/>
        </p:nvSpPr>
        <p:spPr>
          <a:xfrm>
            <a:off x="1570312" y="1931376"/>
            <a:ext cx="8861368" cy="341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Why do you think it is important to keep the Sabbath and celebrate it?</a:t>
            </a:r>
          </a:p>
          <a:p>
            <a:pPr marL="342900" indent="-3429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endParaRPr dirty="0"/>
          </a:p>
          <a:p>
            <a:pPr marL="342900" indent="-342900">
              <a:buSzPct val="100000"/>
              <a:buAutoNum type="arabicPeriod" startAt="2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What things can you do to make the Sabbath day special and beautiful?</a:t>
            </a:r>
          </a:p>
          <a:p>
            <a:pPr marL="342900" indent="-342900">
              <a:buSzPct val="100000"/>
              <a:buAutoNum type="arabicPeriod" startAt="2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endParaRPr dirty="0"/>
          </a:p>
          <a:p>
            <a:pPr marL="342900" indent="-342900">
              <a:buSzPct val="100000"/>
              <a:buAutoNum type="arabicPeriod" startAt="3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Name a friend who does not know about the Sabbath and share the special news about God’s day with that person.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C7D377-A327-A24F-B336-8767008408A5}"/>
              </a:ext>
            </a:extLst>
          </p:cNvPr>
          <p:cNvSpPr txBox="1"/>
          <p:nvPr/>
        </p:nvSpPr>
        <p:spPr>
          <a:xfrm>
            <a:off x="774665" y="516498"/>
            <a:ext cx="4843718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lang="en-US" dirty="0"/>
              <a:t>Questions: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icture 2" descr="Picture 2"/>
          <p:cNvPicPr>
            <a:picLocks noChangeAspect="1"/>
          </p:cNvPicPr>
          <p:nvPr/>
        </p:nvPicPr>
        <p:blipFill>
          <a:blip r:embed="rId2"/>
          <a:srcRect b="19257"/>
          <a:stretch>
            <a:fillRect/>
          </a:stretch>
        </p:blipFill>
        <p:spPr>
          <a:xfrm flipH="1">
            <a:off x="-555666" y="-4"/>
            <a:ext cx="12747665" cy="685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20" y="-982981"/>
            <a:ext cx="6858001" cy="882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718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Title 4"/>
          <p:cNvSpPr txBox="1"/>
          <p:nvPr/>
        </p:nvSpPr>
        <p:spPr>
          <a:xfrm>
            <a:off x="6528390" y="1637414"/>
            <a:ext cx="4652332" cy="1363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Healing Time</a:t>
            </a:r>
          </a:p>
        </p:txBody>
      </p:sp>
      <p:sp>
        <p:nvSpPr>
          <p:cNvPr id="275" name="Title 4"/>
          <p:cNvSpPr txBox="1"/>
          <p:nvPr/>
        </p:nvSpPr>
        <p:spPr>
          <a:xfrm>
            <a:off x="7017487" y="2836844"/>
            <a:ext cx="4163234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32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lvl1pPr>
          </a:lstStyle>
          <a:p>
            <a:r>
              <a:t>“Therefore the Son of Man is also Lord of the Sabbath” (Mark 2:28).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cture 2">
            <a:extLst>
              <a:ext uri="{FF2B5EF4-FFF2-40B4-BE49-F238E27FC236}">
                <a16:creationId xmlns:a16="http://schemas.microsoft.com/office/drawing/2014/main" id="{47EA641B-B46D-7C4B-B4E9-9EAFE2A28D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257"/>
          <a:stretch>
            <a:fillRect/>
          </a:stretch>
        </p:blipFill>
        <p:spPr>
          <a:xfrm flipH="1">
            <a:off x="-555662" y="0"/>
            <a:ext cx="1274766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Picture 5">
            <a:extLst>
              <a:ext uri="{FF2B5EF4-FFF2-40B4-BE49-F238E27FC236}">
                <a16:creationId xmlns:a16="http://schemas.microsoft.com/office/drawing/2014/main" id="{264F4A86-CC46-964F-91DD-54C409FCF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19" y="-982981"/>
            <a:ext cx="6858001" cy="8823961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Title 4"/>
          <p:cNvSpPr txBox="1"/>
          <p:nvPr/>
        </p:nvSpPr>
        <p:spPr>
          <a:xfrm>
            <a:off x="5847324" y="2316186"/>
            <a:ext cx="4843718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Jesus and the Sabbath</a:t>
            </a:r>
          </a:p>
        </p:txBody>
      </p:sp>
      <p:pic>
        <p:nvPicPr>
          <p:cNvPr id="279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cture 2">
            <a:extLst>
              <a:ext uri="{FF2B5EF4-FFF2-40B4-BE49-F238E27FC236}">
                <a16:creationId xmlns:a16="http://schemas.microsoft.com/office/drawing/2014/main" id="{FD742CA8-CBC3-A947-A3C0-49DAAB3735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257"/>
          <a:stretch>
            <a:fillRect/>
          </a:stretch>
        </p:blipFill>
        <p:spPr>
          <a:xfrm flipH="1">
            <a:off x="-555662" y="0"/>
            <a:ext cx="1274766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Picture 5">
            <a:extLst>
              <a:ext uri="{FF2B5EF4-FFF2-40B4-BE49-F238E27FC236}">
                <a16:creationId xmlns:a16="http://schemas.microsoft.com/office/drawing/2014/main" id="{DD62820D-BADA-2543-A3FF-700BE8D27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19" y="-982981"/>
            <a:ext cx="6858001" cy="8823961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Title 4"/>
          <p:cNvSpPr txBox="1"/>
          <p:nvPr/>
        </p:nvSpPr>
        <p:spPr>
          <a:xfrm>
            <a:off x="5977953" y="2428425"/>
            <a:ext cx="4843718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Sabbath—a Day of Joy </a:t>
            </a:r>
          </a:p>
        </p:txBody>
      </p:sp>
      <p:pic>
        <p:nvPicPr>
          <p:cNvPr id="283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cture 2">
            <a:extLst>
              <a:ext uri="{FF2B5EF4-FFF2-40B4-BE49-F238E27FC236}">
                <a16:creationId xmlns:a16="http://schemas.microsoft.com/office/drawing/2014/main" id="{33F2D8E6-9ADB-0649-A541-226766FBE4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257"/>
          <a:stretch>
            <a:fillRect/>
          </a:stretch>
        </p:blipFill>
        <p:spPr>
          <a:xfrm flipH="1">
            <a:off x="-647526" y="0"/>
            <a:ext cx="1274766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Picture 5">
            <a:extLst>
              <a:ext uri="{FF2B5EF4-FFF2-40B4-BE49-F238E27FC236}">
                <a16:creationId xmlns:a16="http://schemas.microsoft.com/office/drawing/2014/main" id="{7009DC1D-E039-C742-98F2-CE35B83D0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19" y="-982981"/>
            <a:ext cx="6858001" cy="8823961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Title 4"/>
          <p:cNvSpPr txBox="1"/>
          <p:nvPr/>
        </p:nvSpPr>
        <p:spPr>
          <a:xfrm>
            <a:off x="6095999" y="2428425"/>
            <a:ext cx="4843718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The Role and Purpose of the Sabbath </a:t>
            </a:r>
          </a:p>
        </p:txBody>
      </p:sp>
      <p:pic>
        <p:nvPicPr>
          <p:cNvPr id="287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cture 2">
            <a:extLst>
              <a:ext uri="{FF2B5EF4-FFF2-40B4-BE49-F238E27FC236}">
                <a16:creationId xmlns:a16="http://schemas.microsoft.com/office/drawing/2014/main" id="{18FB3B0F-EA68-A349-8DB5-7FEAA0454E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257"/>
          <a:stretch>
            <a:fillRect/>
          </a:stretch>
        </p:blipFill>
        <p:spPr>
          <a:xfrm flipH="1">
            <a:off x="-555662" y="0"/>
            <a:ext cx="1274766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Picture 5">
            <a:extLst>
              <a:ext uri="{FF2B5EF4-FFF2-40B4-BE49-F238E27FC236}">
                <a16:creationId xmlns:a16="http://schemas.microsoft.com/office/drawing/2014/main" id="{18E90122-34C4-2F4F-9432-C857BB356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19" y="-982981"/>
            <a:ext cx="6858001" cy="8823961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Title 4"/>
          <p:cNvSpPr txBox="1"/>
          <p:nvPr/>
        </p:nvSpPr>
        <p:spPr>
          <a:xfrm>
            <a:off x="6095999" y="2428425"/>
            <a:ext cx="5636115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Sabbath in the Context of the Great Controversy  </a:t>
            </a:r>
          </a:p>
        </p:txBody>
      </p:sp>
      <p:pic>
        <p:nvPicPr>
          <p:cNvPr id="291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Rectangle 3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98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TextBox 1"/>
          <p:cNvSpPr txBox="1"/>
          <p:nvPr/>
        </p:nvSpPr>
        <p:spPr>
          <a:xfrm>
            <a:off x="1760317" y="2102470"/>
            <a:ext cx="8861368" cy="304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What place does the Sabbath have in your family’s schedule? Is the Sabbath a day of joy?</a:t>
            </a:r>
          </a:p>
          <a:p>
            <a:pPr marL="342900" indent="-3429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endParaRPr dirty="0"/>
          </a:p>
          <a:p>
            <a:pPr marL="342900" indent="-342900">
              <a:buSzPct val="100000"/>
              <a:buAutoNum type="arabicPeriod" startAt="2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How can the Sabbath become a blessing to those around us?</a:t>
            </a:r>
          </a:p>
          <a:p>
            <a:pPr marL="342900" indent="-342900">
              <a:buSzPct val="100000"/>
              <a:buAutoNum type="arabicPeriod" startAt="2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endParaRPr dirty="0"/>
          </a:p>
          <a:p>
            <a:pPr marL="342900" indent="-342900">
              <a:buSzPct val="100000"/>
              <a:buAutoNum type="arabicPeriod" startAt="3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What decisions do you want to make for a reconsideration of how you celebrate the Sabbath?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B0BC495-310E-0B41-8E36-5BBFA07C8F5A}"/>
              </a:ext>
            </a:extLst>
          </p:cNvPr>
          <p:cNvSpPr txBox="1"/>
          <p:nvPr/>
        </p:nvSpPr>
        <p:spPr>
          <a:xfrm>
            <a:off x="774665" y="516498"/>
            <a:ext cx="4843718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lang="en-US" dirty="0"/>
              <a:t>Questions:</a:t>
            </a:r>
            <a:endParaRPr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3" descr="Picture 3"/>
          <p:cNvPicPr>
            <a:picLocks noChangeAspect="1"/>
          </p:cNvPicPr>
          <p:nvPr/>
        </p:nvPicPr>
        <p:blipFill>
          <a:blip r:embed="rId2"/>
          <a:srcRect l="19228" t="36311" r="526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20" y="-982981"/>
            <a:ext cx="6858001" cy="882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718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Title 4"/>
          <p:cNvSpPr txBox="1"/>
          <p:nvPr/>
        </p:nvSpPr>
        <p:spPr>
          <a:xfrm>
            <a:off x="6528390" y="1637414"/>
            <a:ext cx="4652332" cy="1363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Present, the Present</a:t>
            </a:r>
          </a:p>
        </p:txBody>
      </p:sp>
      <p:sp>
        <p:nvSpPr>
          <p:cNvPr id="314" name="Title 4"/>
          <p:cNvSpPr txBox="1"/>
          <p:nvPr/>
        </p:nvSpPr>
        <p:spPr>
          <a:xfrm>
            <a:off x="7017487" y="2836844"/>
            <a:ext cx="4163234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pPr algn="r">
              <a:lnSpc>
                <a:spcPct val="90000"/>
              </a:lnSpc>
              <a:defRPr sz="32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t>“Remember the Sabbath day, to keep it holy” </a:t>
            </a:r>
            <a:endParaRPr sz="4400">
              <a:solidFill>
                <a:srgbClr val="FFCC00"/>
              </a:solidFill>
            </a:endParaRPr>
          </a:p>
          <a:p>
            <a:pPr algn="r">
              <a:lnSpc>
                <a:spcPct val="90000"/>
              </a:lnSpc>
              <a:defRPr sz="32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t>(Ex. 20:8)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Rectangle 3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2" name="Title 4"/>
          <p:cNvSpPr txBox="1"/>
          <p:nvPr/>
        </p:nvSpPr>
        <p:spPr>
          <a:xfrm>
            <a:off x="1748443" y="1113905"/>
            <a:ext cx="8695113" cy="425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pPr>
            <a:r>
              <a:t>Children’s Story: </a:t>
            </a:r>
            <a:endParaRPr>
              <a:solidFill>
                <a:srgbClr val="FFCC00"/>
              </a:solidFill>
            </a:endParaRPr>
          </a:p>
          <a:p>
            <a: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pPr>
            <a:r>
              <a:t>Present, the Present</a:t>
            </a:r>
            <a:endParaRPr>
              <a:solidFill>
                <a:srgbClr val="FFCC00"/>
              </a:solidFill>
            </a:endParaRPr>
          </a:p>
          <a:p>
            <a: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pPr>
            <a:endParaRPr>
              <a:solidFill>
                <a:srgbClr val="FFCC00"/>
              </a:solidFill>
            </a:endParaRPr>
          </a:p>
          <a:p>
            <a:pPr algn="ctr">
              <a:lnSpc>
                <a:spcPct val="90000"/>
              </a:lnSpc>
              <a:defRPr sz="32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t>“Remember the Sabbath day, to keep it holy” (Ex. 20:8).</a:t>
            </a:r>
          </a:p>
        </p:txBody>
      </p:sp>
      <p:pic>
        <p:nvPicPr>
          <p:cNvPr id="303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192</Words>
  <Application>Microsoft Macintosh PowerPoint</Application>
  <PresentationFormat>Widescreen</PresentationFormat>
  <Paragraphs>26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Gotham Ultra</vt:lpstr>
      <vt:lpstr>Gotham-BookItalic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Flomo, Johnetta B.</cp:lastModifiedBy>
  <cp:revision>7</cp:revision>
  <dcterms:modified xsi:type="dcterms:W3CDTF">2020-08-11T15:05:19Z</dcterms:modified>
</cp:coreProperties>
</file>