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9"/>
  </p:handoutMasterIdLst>
  <p:sldIdLst>
    <p:sldId id="346" r:id="rId2"/>
    <p:sldId id="317" r:id="rId3"/>
    <p:sldId id="318" r:id="rId4"/>
    <p:sldId id="319" r:id="rId5"/>
    <p:sldId id="320" r:id="rId6"/>
    <p:sldId id="335" r:id="rId7"/>
    <p:sldId id="321" r:id="rId8"/>
    <p:sldId id="322" r:id="rId9"/>
    <p:sldId id="323" r:id="rId10"/>
    <p:sldId id="324" r:id="rId11"/>
    <p:sldId id="325" r:id="rId12"/>
    <p:sldId id="326" r:id="rId13"/>
    <p:sldId id="327" r:id="rId14"/>
    <p:sldId id="328" r:id="rId15"/>
    <p:sldId id="329" r:id="rId16"/>
    <p:sldId id="330" r:id="rId17"/>
    <p:sldId id="331" r:id="rId18"/>
    <p:sldId id="332" r:id="rId19"/>
    <p:sldId id="333" r:id="rId20"/>
    <p:sldId id="334" r:id="rId21"/>
    <p:sldId id="336" r:id="rId22"/>
    <p:sldId id="337" r:id="rId23"/>
    <p:sldId id="338" r:id="rId24"/>
    <p:sldId id="339" r:id="rId25"/>
    <p:sldId id="340" r:id="rId26"/>
    <p:sldId id="341" r:id="rId27"/>
    <p:sldId id="257" r:id="rId2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385D8A"/>
    <a:srgbClr val="10253F"/>
    <a:srgbClr val="215968"/>
    <a:srgbClr val="D3B998"/>
    <a:srgbClr val="8A3C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63" autoAdjust="0"/>
    <p:restoredTop sz="94660"/>
  </p:normalViewPr>
  <p:slideViewPr>
    <p:cSldViewPr snapToGrid="0">
      <p:cViewPr>
        <p:scale>
          <a:sx n="120" d="100"/>
          <a:sy n="120" d="100"/>
        </p:scale>
        <p:origin x="-152" y="360"/>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49" d="100"/>
          <a:sy n="49" d="100"/>
        </p:scale>
        <p:origin x="1812"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71F1A830-A847-4313-B621-DB7F1692C7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id="{7E4504A4-D14E-418F-8E75-E534F371D2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C75A0D-D99A-4783-94A4-E5E7F1D6BD97}" type="datetimeFigureOut">
              <a:rPr lang="pt-BR" smtClean="0"/>
              <a:t>03/06/2020</a:t>
            </a:fld>
            <a:endParaRPr lang="pt-BR"/>
          </a:p>
        </p:txBody>
      </p:sp>
      <p:sp>
        <p:nvSpPr>
          <p:cNvPr id="4" name="Espaço Reservado para Rodapé 3">
            <a:extLst>
              <a:ext uri="{FF2B5EF4-FFF2-40B4-BE49-F238E27FC236}">
                <a16:creationId xmlns:a16="http://schemas.microsoft.com/office/drawing/2014/main" id="{E7203137-3A61-4492-93DB-5B81A828F7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a:extLst>
              <a:ext uri="{FF2B5EF4-FFF2-40B4-BE49-F238E27FC236}">
                <a16:creationId xmlns:a16="http://schemas.microsoft.com/office/drawing/2014/main" id="{317E49CD-014E-4B02-A680-18201E5250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1588A0-E810-4390-9C5C-997EE6034C28}" type="slidenum">
              <a:rPr lang="pt-BR" smtClean="0"/>
              <a:t>‹#›</a:t>
            </a:fld>
            <a:endParaRPr lang="pt-BR"/>
          </a:p>
        </p:txBody>
      </p:sp>
    </p:spTree>
    <p:extLst>
      <p:ext uri="{BB962C8B-B14F-4D97-AF65-F5344CB8AC3E}">
        <p14:creationId xmlns:p14="http://schemas.microsoft.com/office/powerpoint/2010/main" val="147178621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E0A724E9-EED9-4DEC-B7D6-A3D15F5E14D2}"/>
              </a:ext>
            </a:extLst>
          </p:cNvPr>
          <p:cNvSpPr>
            <a:spLocks noGrp="1"/>
          </p:cNvSpPr>
          <p:nvPr>
            <p:ph type="subTitle" idx="1"/>
          </p:nvPr>
        </p:nvSpPr>
        <p:spPr>
          <a:xfrm>
            <a:off x="1524000" y="4039683"/>
            <a:ext cx="9144000" cy="1655762"/>
          </a:xfrm>
        </p:spPr>
        <p:txBody>
          <a:bodyPr anchor="ctr">
            <a:normAutofit/>
          </a:bodyPr>
          <a:lstStyle>
            <a:lvl1pPr marL="0" indent="0" algn="ctr">
              <a:buNone/>
              <a:defRPr sz="4000" cap="all" baseline="0">
                <a:solidFill>
                  <a:schemeClr val="accent5">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Clique para editar o estilo do subtítulo Mestre</a:t>
            </a:r>
          </a:p>
        </p:txBody>
      </p:sp>
      <p:sp>
        <p:nvSpPr>
          <p:cNvPr id="13" name="Espaço Reservado para Imagem 12">
            <a:extLst>
              <a:ext uri="{FF2B5EF4-FFF2-40B4-BE49-F238E27FC236}">
                <a16:creationId xmlns:a16="http://schemas.microsoft.com/office/drawing/2014/main" id="{D664BF93-B7AA-4AFA-8FA9-C1B9A9D6D347}"/>
              </a:ext>
            </a:extLst>
          </p:cNvPr>
          <p:cNvSpPr>
            <a:spLocks noGrp="1"/>
          </p:cNvSpPr>
          <p:nvPr>
            <p:ph type="pic" sz="quarter" idx="10"/>
          </p:nvPr>
        </p:nvSpPr>
        <p:spPr>
          <a:xfrm>
            <a:off x="0" y="0"/>
            <a:ext cx="12192000" cy="6858000"/>
          </a:xfrm>
        </p:spPr>
        <p:txBody>
          <a:bodyPr/>
          <a:lstStyle/>
          <a:p>
            <a:endParaRPr lang="pt-BR"/>
          </a:p>
        </p:txBody>
      </p:sp>
      <p:sp>
        <p:nvSpPr>
          <p:cNvPr id="2" name="Título 1">
            <a:extLst>
              <a:ext uri="{FF2B5EF4-FFF2-40B4-BE49-F238E27FC236}">
                <a16:creationId xmlns:a16="http://schemas.microsoft.com/office/drawing/2014/main" id="{4EBAABE1-65E0-4FDB-8337-C6C02A8C7953}"/>
              </a:ext>
            </a:extLst>
          </p:cNvPr>
          <p:cNvSpPr>
            <a:spLocks noGrp="1"/>
          </p:cNvSpPr>
          <p:nvPr>
            <p:ph type="ctrTitle" hasCustomPrompt="1"/>
          </p:nvPr>
        </p:nvSpPr>
        <p:spPr>
          <a:xfrm>
            <a:off x="1413164" y="1041400"/>
            <a:ext cx="2013527" cy="2387600"/>
          </a:xfrm>
          <a:solidFill>
            <a:schemeClr val="tx2">
              <a:lumMod val="50000"/>
              <a:alpha val="80000"/>
            </a:schemeClr>
          </a:solidFill>
          <a:ln w="38100">
            <a:solidFill>
              <a:schemeClr val="bg1"/>
            </a:solidFill>
          </a:ln>
        </p:spPr>
        <p:txBody>
          <a:bodyPr anchor="ctr">
            <a:noAutofit/>
          </a:bodyPr>
          <a:lstStyle>
            <a:lvl1pPr algn="ctr">
              <a:defRPr sz="19900">
                <a:solidFill>
                  <a:schemeClr val="bg1"/>
                </a:solidFill>
                <a:latin typeface="Times New Roman" panose="02020603050405020304" pitchFamily="18" charset="0"/>
                <a:cs typeface="Times New Roman" panose="02020603050405020304" pitchFamily="18" charset="0"/>
              </a:defRPr>
            </a:lvl1pPr>
          </a:lstStyle>
          <a:p>
            <a:r>
              <a:rPr lang="pt-BR" dirty="0"/>
              <a:t>A</a:t>
            </a:r>
          </a:p>
        </p:txBody>
      </p:sp>
    </p:spTree>
    <p:extLst>
      <p:ext uri="{BB962C8B-B14F-4D97-AF65-F5344CB8AC3E}">
        <p14:creationId xmlns:p14="http://schemas.microsoft.com/office/powerpoint/2010/main" val="1538276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iblia">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1207201" y="455092"/>
            <a:ext cx="9860362" cy="4236558"/>
          </a:xfrm>
          <a:ln w="3175">
            <a:solidFill>
              <a:schemeClr val="tx1"/>
            </a:solidFill>
            <a:prstDash val="sysDot"/>
          </a:ln>
        </p:spPr>
        <p:txBody>
          <a:bodyPr anchor="ctr">
            <a:normAutofit/>
          </a:bodyPr>
          <a:lstStyle>
            <a:lvl1pPr marL="0" indent="0" algn="ctr">
              <a:lnSpc>
                <a:spcPct val="100000"/>
              </a:lnSpc>
              <a:buNone/>
              <a:defRPr sz="44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6142" y="330876"/>
            <a:ext cx="960560" cy="741254"/>
          </a:xfrm>
          <a:prstGeom prst="rect">
            <a:avLst/>
          </a:prstGeom>
        </p:spPr>
      </p:pic>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flipV="1">
            <a:off x="11052079" y="5413175"/>
            <a:ext cx="960560" cy="741254"/>
          </a:xfrm>
          <a:prstGeom prst="rect">
            <a:avLst/>
          </a:prstGeom>
        </p:spPr>
      </p:pic>
      <p:sp>
        <p:nvSpPr>
          <p:cNvPr id="31" name="Forma Livre: Forma 30">
            <a:extLst>
              <a:ext uri="{FF2B5EF4-FFF2-40B4-BE49-F238E27FC236}">
                <a16:creationId xmlns:a16="http://schemas.microsoft.com/office/drawing/2014/main" id="{6C21C0A0-9CC2-4C11-B056-9C32C348EC70}"/>
              </a:ext>
            </a:extLst>
          </p:cNvPr>
          <p:cNvSpPr/>
          <p:nvPr userDrawn="1"/>
        </p:nvSpPr>
        <p:spPr>
          <a:xfrm>
            <a:off x="606057" y="1296537"/>
            <a:ext cx="10526231" cy="4450568"/>
          </a:xfrm>
          <a:custGeom>
            <a:avLst/>
            <a:gdLst>
              <a:gd name="connsiteX0" fmla="*/ 0 w 7233313"/>
              <a:gd name="connsiteY0" fmla="*/ 0 h 4162567"/>
              <a:gd name="connsiteX1" fmla="*/ 0 w 7233313"/>
              <a:gd name="connsiteY1" fmla="*/ 4162567 h 4162567"/>
              <a:gd name="connsiteX2" fmla="*/ 7233313 w 7233313"/>
              <a:gd name="connsiteY2" fmla="*/ 4162567 h 4162567"/>
            </a:gdLst>
            <a:ahLst/>
            <a:cxnLst>
              <a:cxn ang="0">
                <a:pos x="connsiteX0" y="connsiteY0"/>
              </a:cxn>
              <a:cxn ang="0">
                <a:pos x="connsiteX1" y="connsiteY1"/>
              </a:cxn>
              <a:cxn ang="0">
                <a:pos x="connsiteX2" y="connsiteY2"/>
              </a:cxn>
            </a:cxnLst>
            <a:rect l="l" t="t" r="r" b="b"/>
            <a:pathLst>
              <a:path w="7233313" h="4162567">
                <a:moveTo>
                  <a:pt x="0" y="0"/>
                </a:moveTo>
                <a:lnTo>
                  <a:pt x="0" y="4162567"/>
                </a:lnTo>
                <a:lnTo>
                  <a:pt x="7233313" y="4162567"/>
                </a:lnTo>
              </a:path>
            </a:pathLst>
          </a:custGeom>
          <a:noFill/>
          <a:ln w="3810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Espaço Reservado para Texto 32">
            <a:extLst>
              <a:ext uri="{FF2B5EF4-FFF2-40B4-BE49-F238E27FC236}">
                <a16:creationId xmlns:a16="http://schemas.microsoft.com/office/drawing/2014/main" id="{6F2822F4-087A-4997-BE75-F3F11448BB3A}"/>
              </a:ext>
            </a:extLst>
          </p:cNvPr>
          <p:cNvSpPr>
            <a:spLocks noGrp="1"/>
          </p:cNvSpPr>
          <p:nvPr>
            <p:ph type="body" sz="quarter" idx="10" hasCustomPrompt="1"/>
          </p:nvPr>
        </p:nvSpPr>
        <p:spPr>
          <a:xfrm>
            <a:off x="8370860" y="4886851"/>
            <a:ext cx="2696703" cy="456583"/>
          </a:xfrm>
          <a:solidFill>
            <a:schemeClr val="tx1"/>
          </a:solidFill>
        </p:spPr>
        <p:txBody>
          <a:bodyPr anchor="ctr">
            <a:normAutofit/>
          </a:bodyPr>
          <a:lstStyle>
            <a:lvl1pPr marL="0" indent="0" algn="ctr">
              <a:buNone/>
              <a:defRPr sz="2000" cap="all" baseline="0">
                <a:solidFill>
                  <a:schemeClr val="bg1"/>
                </a:solidFill>
              </a:defRPr>
            </a:lvl1pPr>
          </a:lstStyle>
          <a:p>
            <a:pPr lvl="0"/>
            <a:r>
              <a:rPr lang="pt-BR" dirty="0"/>
              <a:t>FONTE</a:t>
            </a:r>
          </a:p>
        </p:txBody>
      </p:sp>
    </p:spTree>
    <p:extLst>
      <p:ext uri="{BB962C8B-B14F-4D97-AF65-F5344CB8AC3E}">
        <p14:creationId xmlns:p14="http://schemas.microsoft.com/office/powerpoint/2010/main" val="357935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anim calcmode="lin" valueType="num">
                                      <p:cBhvr>
                                        <p:cTn id="25" dur="500" fill="hold"/>
                                        <p:tgtEl>
                                          <p:spTgt spid="33"/>
                                        </p:tgtEl>
                                        <p:attrNameLst>
                                          <p:attrName>ppt_x</p:attrName>
                                        </p:attrNameLst>
                                      </p:cBhvr>
                                      <p:tavLst>
                                        <p:tav tm="0">
                                          <p:val>
                                            <p:strVal val="#ppt_x"/>
                                          </p:val>
                                        </p:tav>
                                        <p:tav tm="100000">
                                          <p:val>
                                            <p:strVal val="#ppt_x"/>
                                          </p:val>
                                        </p:tav>
                                      </p:tavLst>
                                    </p:anim>
                                    <p:anim calcmode="lin" valueType="num">
                                      <p:cBhvr>
                                        <p:cTn id="26"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31" grpId="0" animBg="1"/>
      <p:bldP spid="33" grpId="0" animBg="1">
        <p:tmplLst>
          <p:tmpl>
            <p:tnLst>
              <p:par>
                <p:cTn presetID="42"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anim calcmode="lin" valueType="num">
                      <p:cBhvr>
                        <p:cTn dur="500" fill="hold"/>
                        <p:tgtEl>
                          <p:spTgt spid="33"/>
                        </p:tgtEl>
                        <p:attrNameLst>
                          <p:attrName>ppt_x</p:attrName>
                        </p:attrNameLst>
                      </p:cBhvr>
                      <p:tavLst>
                        <p:tav tm="0">
                          <p:val>
                            <p:strVal val="#ppt_x"/>
                          </p:val>
                        </p:tav>
                        <p:tav tm="100000">
                          <p:val>
                            <p:strVal val="#ppt_x"/>
                          </p:val>
                        </p:tav>
                      </p:tavLst>
                    </p:anim>
                    <p:anim calcmode="lin" valueType="num">
                      <p:cBhvr>
                        <p:cTn dur="500" fill="hold"/>
                        <p:tgtEl>
                          <p:spTgt spid="3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údo com Legenda">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6002971" y="1021080"/>
            <a:ext cx="5462905" cy="4549934"/>
          </a:xfrm>
        </p:spPr>
        <p:txBody>
          <a:bodyPr anchor="ctr">
            <a:normAutofit/>
          </a:bodyPr>
          <a:lstStyle>
            <a:lvl1pPr marL="0" indent="0" algn="ctr">
              <a:buNone/>
              <a:defRPr sz="32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27292" y="34027"/>
            <a:ext cx="960560" cy="741254"/>
          </a:xfrm>
          <a:prstGeom prst="rect">
            <a:avLst/>
          </a:prstGeom>
        </p:spPr>
      </p:pic>
      <p:sp>
        <p:nvSpPr>
          <p:cNvPr id="23" name="Espaço Reservado para Imagem 22">
            <a:extLst>
              <a:ext uri="{FF2B5EF4-FFF2-40B4-BE49-F238E27FC236}">
                <a16:creationId xmlns:a16="http://schemas.microsoft.com/office/drawing/2014/main" id="{135A69BD-3174-49FA-A20F-222E991B2FD3}"/>
              </a:ext>
            </a:extLst>
          </p:cNvPr>
          <p:cNvSpPr>
            <a:spLocks noGrp="1"/>
          </p:cNvSpPr>
          <p:nvPr>
            <p:ph type="pic" sz="quarter" idx="10"/>
          </p:nvPr>
        </p:nvSpPr>
        <p:spPr>
          <a:xfrm>
            <a:off x="497840" y="831374"/>
            <a:ext cx="4924422" cy="5120640"/>
          </a:xfrm>
          <a:ln w="19050">
            <a:solidFill>
              <a:srgbClr val="385D8A"/>
            </a:solidFill>
            <a:prstDash val="sysDash"/>
          </a:ln>
        </p:spPr>
        <p:txBody>
          <a:bodyPr/>
          <a:lstStyle/>
          <a:p>
            <a:endParaRPr lang="pt-BR"/>
          </a:p>
        </p:txBody>
      </p:sp>
      <p:sp>
        <p:nvSpPr>
          <p:cNvPr id="2" name="Forma Livre: Forma 1">
            <a:extLst>
              <a:ext uri="{FF2B5EF4-FFF2-40B4-BE49-F238E27FC236}">
                <a16:creationId xmlns:a16="http://schemas.microsoft.com/office/drawing/2014/main" id="{AF4A59DD-9D0E-494C-A778-4771BD738073}"/>
              </a:ext>
            </a:extLst>
          </p:cNvPr>
          <p:cNvSpPr/>
          <p:nvPr userDrawn="1"/>
        </p:nvSpPr>
        <p:spPr>
          <a:xfrm>
            <a:off x="497840" y="640080"/>
            <a:ext cx="11358880" cy="5311934"/>
          </a:xfrm>
          <a:custGeom>
            <a:avLst/>
            <a:gdLst>
              <a:gd name="connsiteX0" fmla="*/ 0 w 11358880"/>
              <a:gd name="connsiteY0" fmla="*/ 0 h 5638800"/>
              <a:gd name="connsiteX1" fmla="*/ 5191760 w 11358880"/>
              <a:gd name="connsiteY1" fmla="*/ 0 h 5638800"/>
              <a:gd name="connsiteX2" fmla="*/ 5191760 w 11358880"/>
              <a:gd name="connsiteY2" fmla="*/ 5638800 h 5638800"/>
              <a:gd name="connsiteX3" fmla="*/ 7782560 w 11358880"/>
              <a:gd name="connsiteY3" fmla="*/ 5638800 h 5638800"/>
              <a:gd name="connsiteX4" fmla="*/ 11054080 w 11358880"/>
              <a:gd name="connsiteY4" fmla="*/ 5638800 h 5638800"/>
              <a:gd name="connsiteX5" fmla="*/ 11358880 w 11358880"/>
              <a:gd name="connsiteY5" fmla="*/ 5638800 h 5638800"/>
              <a:gd name="connsiteX6" fmla="*/ 11358880 w 11358880"/>
              <a:gd name="connsiteY6" fmla="*/ 640080 h 5638800"/>
              <a:gd name="connsiteX7" fmla="*/ 11297920 w 11358880"/>
              <a:gd name="connsiteY7" fmla="*/ 640080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58880" h="5638800">
                <a:moveTo>
                  <a:pt x="0" y="0"/>
                </a:moveTo>
                <a:lnTo>
                  <a:pt x="5191760" y="0"/>
                </a:lnTo>
                <a:lnTo>
                  <a:pt x="5191760" y="5638800"/>
                </a:lnTo>
                <a:lnTo>
                  <a:pt x="7782560" y="5638800"/>
                </a:lnTo>
                <a:lnTo>
                  <a:pt x="11054080" y="5638800"/>
                </a:lnTo>
                <a:lnTo>
                  <a:pt x="11358880" y="5638800"/>
                </a:lnTo>
                <a:lnTo>
                  <a:pt x="11358880" y="640080"/>
                </a:lnTo>
                <a:lnTo>
                  <a:pt x="11297920" y="640080"/>
                </a:lnTo>
              </a:path>
            </a:pathLst>
          </a:custGeom>
          <a:noFill/>
          <a:ln w="19050">
            <a:headEnd type="arrow" w="lg" len="lg"/>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flipV="1">
            <a:off x="8254143" y="6064495"/>
            <a:ext cx="960560" cy="741254"/>
          </a:xfrm>
          <a:prstGeom prst="rect">
            <a:avLst/>
          </a:prstGeom>
        </p:spPr>
      </p:pic>
      <p:sp>
        <p:nvSpPr>
          <p:cNvPr id="3" name="Triângulo isósceles 2">
            <a:extLst>
              <a:ext uri="{FF2B5EF4-FFF2-40B4-BE49-F238E27FC236}">
                <a16:creationId xmlns:a16="http://schemas.microsoft.com/office/drawing/2014/main" id="{72ABED22-E7B9-431B-A3B1-5D21A27354AA}"/>
              </a:ext>
            </a:extLst>
          </p:cNvPr>
          <p:cNvSpPr/>
          <p:nvPr userDrawn="1"/>
        </p:nvSpPr>
        <p:spPr>
          <a:xfrm flipH="1">
            <a:off x="5503542" y="4276487"/>
            <a:ext cx="374526" cy="285353"/>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riângulo isósceles 11">
            <a:extLst>
              <a:ext uri="{FF2B5EF4-FFF2-40B4-BE49-F238E27FC236}">
                <a16:creationId xmlns:a16="http://schemas.microsoft.com/office/drawing/2014/main" id="{207ECC55-E4F1-4D43-B67D-C95E592D5165}"/>
              </a:ext>
            </a:extLst>
          </p:cNvPr>
          <p:cNvSpPr/>
          <p:nvPr userDrawn="1"/>
        </p:nvSpPr>
        <p:spPr>
          <a:xfrm rot="16200000" flipH="1">
            <a:off x="10953022" y="5783154"/>
            <a:ext cx="470694" cy="358624"/>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08663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dissolve">
                                      <p:cBhvr>
                                        <p:cTn id="16" dur="500"/>
                                        <p:tgtEl>
                                          <p:spTgt spid="4">
                                            <p:txEl>
                                              <p:pRg st="0" end="0"/>
                                            </p:txEl>
                                          </p:spTgt>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750"/>
                                        <p:tgtEl>
                                          <p:spTgt spid="2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par>
                          <p:cTn id="23" fill="hold">
                            <p:stCondLst>
                              <p:cond delay="1250"/>
                            </p:stCondLst>
                            <p:childTnLst>
                              <p:par>
                                <p:cTn id="24" presetID="2" presetClass="entr" presetSubtype="2"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1+#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9"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dissolve">
                      <p:cBhvr>
                        <p:cTn dur="500"/>
                        <p:tgtEl>
                          <p:spTgt spid="4"/>
                        </p:tgtEl>
                      </p:cBhvr>
                    </p:animEffect>
                  </p:childTnLst>
                </p:cTn>
              </p:par>
            </p:tnLst>
          </p:tmpl>
        </p:tmplLst>
      </p:bldP>
      <p:bldP spid="23" grpId="0" animBg="1"/>
      <p:bldP spid="2" grpId="0" animBg="1"/>
      <p:bldP spid="3" grpId="0" animBg="1"/>
      <p:bldP spid="12"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nteúdo com Legenda">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7500730" y="1021080"/>
            <a:ext cx="3965146" cy="4549934"/>
          </a:xfrm>
        </p:spPr>
        <p:txBody>
          <a:bodyPr anchor="ctr">
            <a:normAutofit/>
          </a:bodyPr>
          <a:lstStyle>
            <a:lvl1pPr marL="0" indent="0" algn="ctr">
              <a:buNone/>
              <a:defRPr sz="32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03023" y="34027"/>
            <a:ext cx="960560" cy="741254"/>
          </a:xfrm>
          <a:prstGeom prst="rect">
            <a:avLst/>
          </a:prstGeom>
        </p:spPr>
      </p:pic>
      <p:sp>
        <p:nvSpPr>
          <p:cNvPr id="23" name="Espaço Reservado para Imagem 22">
            <a:extLst>
              <a:ext uri="{FF2B5EF4-FFF2-40B4-BE49-F238E27FC236}">
                <a16:creationId xmlns:a16="http://schemas.microsoft.com/office/drawing/2014/main" id="{135A69BD-3174-49FA-A20F-222E991B2FD3}"/>
              </a:ext>
            </a:extLst>
          </p:cNvPr>
          <p:cNvSpPr>
            <a:spLocks noGrp="1"/>
          </p:cNvSpPr>
          <p:nvPr>
            <p:ph type="pic" sz="quarter" idx="10"/>
          </p:nvPr>
        </p:nvSpPr>
        <p:spPr>
          <a:xfrm>
            <a:off x="490330" y="1402080"/>
            <a:ext cx="6521362" cy="4549934"/>
          </a:xfrm>
          <a:ln w="19050">
            <a:solidFill>
              <a:srgbClr val="385D8A"/>
            </a:solidFill>
            <a:prstDash val="sysDash"/>
          </a:ln>
        </p:spPr>
        <p:txBody>
          <a:bodyPr/>
          <a:lstStyle/>
          <a:p>
            <a:endParaRPr lang="pt-BR"/>
          </a:p>
        </p:txBody>
      </p:sp>
      <p:sp>
        <p:nvSpPr>
          <p:cNvPr id="2" name="Forma Livre: Forma 1">
            <a:extLst>
              <a:ext uri="{FF2B5EF4-FFF2-40B4-BE49-F238E27FC236}">
                <a16:creationId xmlns:a16="http://schemas.microsoft.com/office/drawing/2014/main" id="{AF4A59DD-9D0E-494C-A778-4771BD738073}"/>
              </a:ext>
            </a:extLst>
          </p:cNvPr>
          <p:cNvSpPr/>
          <p:nvPr userDrawn="1"/>
        </p:nvSpPr>
        <p:spPr>
          <a:xfrm>
            <a:off x="3405808" y="1126434"/>
            <a:ext cx="8450911" cy="4825579"/>
          </a:xfrm>
          <a:custGeom>
            <a:avLst/>
            <a:gdLst>
              <a:gd name="connsiteX0" fmla="*/ 0 w 11358880"/>
              <a:gd name="connsiteY0" fmla="*/ 0 h 5638800"/>
              <a:gd name="connsiteX1" fmla="*/ 5191760 w 11358880"/>
              <a:gd name="connsiteY1" fmla="*/ 0 h 5638800"/>
              <a:gd name="connsiteX2" fmla="*/ 5191760 w 11358880"/>
              <a:gd name="connsiteY2" fmla="*/ 5638800 h 5638800"/>
              <a:gd name="connsiteX3" fmla="*/ 7782560 w 11358880"/>
              <a:gd name="connsiteY3" fmla="*/ 5638800 h 5638800"/>
              <a:gd name="connsiteX4" fmla="*/ 11054080 w 11358880"/>
              <a:gd name="connsiteY4" fmla="*/ 5638800 h 5638800"/>
              <a:gd name="connsiteX5" fmla="*/ 11358880 w 11358880"/>
              <a:gd name="connsiteY5" fmla="*/ 5638800 h 5638800"/>
              <a:gd name="connsiteX6" fmla="*/ 11358880 w 11358880"/>
              <a:gd name="connsiteY6" fmla="*/ 640080 h 5638800"/>
              <a:gd name="connsiteX7" fmla="*/ 11297920 w 11358880"/>
              <a:gd name="connsiteY7" fmla="*/ 640080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58880" h="5638800">
                <a:moveTo>
                  <a:pt x="0" y="0"/>
                </a:moveTo>
                <a:lnTo>
                  <a:pt x="5191760" y="0"/>
                </a:lnTo>
                <a:lnTo>
                  <a:pt x="5191760" y="5638800"/>
                </a:lnTo>
                <a:lnTo>
                  <a:pt x="7782560" y="5638800"/>
                </a:lnTo>
                <a:lnTo>
                  <a:pt x="11054080" y="5638800"/>
                </a:lnTo>
                <a:lnTo>
                  <a:pt x="11358880" y="5638800"/>
                </a:lnTo>
                <a:lnTo>
                  <a:pt x="11358880" y="640080"/>
                </a:lnTo>
                <a:lnTo>
                  <a:pt x="11297920" y="640080"/>
                </a:lnTo>
              </a:path>
            </a:pathLst>
          </a:custGeom>
          <a:noFill/>
          <a:ln w="19050">
            <a:headEnd type="arrow" w="lg" len="lg"/>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flipV="1">
            <a:off x="9003023" y="6064495"/>
            <a:ext cx="960560" cy="741254"/>
          </a:xfrm>
          <a:prstGeom prst="rect">
            <a:avLst/>
          </a:prstGeom>
        </p:spPr>
      </p:pic>
      <p:sp>
        <p:nvSpPr>
          <p:cNvPr id="3" name="Triângulo isósceles 2">
            <a:extLst>
              <a:ext uri="{FF2B5EF4-FFF2-40B4-BE49-F238E27FC236}">
                <a16:creationId xmlns:a16="http://schemas.microsoft.com/office/drawing/2014/main" id="{72ABED22-E7B9-431B-A3B1-5D21A27354AA}"/>
              </a:ext>
            </a:extLst>
          </p:cNvPr>
          <p:cNvSpPr/>
          <p:nvPr userDrawn="1"/>
        </p:nvSpPr>
        <p:spPr>
          <a:xfrm flipH="1">
            <a:off x="7068948" y="4423785"/>
            <a:ext cx="374526" cy="285353"/>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riângulo isósceles 11">
            <a:extLst>
              <a:ext uri="{FF2B5EF4-FFF2-40B4-BE49-F238E27FC236}">
                <a16:creationId xmlns:a16="http://schemas.microsoft.com/office/drawing/2014/main" id="{207ECC55-E4F1-4D43-B67D-C95E592D5165}"/>
              </a:ext>
            </a:extLst>
          </p:cNvPr>
          <p:cNvSpPr/>
          <p:nvPr userDrawn="1"/>
        </p:nvSpPr>
        <p:spPr>
          <a:xfrm rot="16200000" flipH="1">
            <a:off x="10953022" y="5783154"/>
            <a:ext cx="470694" cy="358624"/>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17128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dissolve">
                                      <p:cBhvr>
                                        <p:cTn id="16" dur="500"/>
                                        <p:tgtEl>
                                          <p:spTgt spid="4">
                                            <p:txEl>
                                              <p:pRg st="0" end="0"/>
                                            </p:txEl>
                                          </p:spTgt>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750"/>
                                        <p:tgtEl>
                                          <p:spTgt spid="2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par>
                          <p:cTn id="23" fill="hold">
                            <p:stCondLst>
                              <p:cond delay="1250"/>
                            </p:stCondLst>
                            <p:childTnLst>
                              <p:par>
                                <p:cTn id="24" presetID="2" presetClass="entr" presetSubtype="2"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1+#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9"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dissolve">
                      <p:cBhvr>
                        <p:cTn dur="500"/>
                        <p:tgtEl>
                          <p:spTgt spid="4"/>
                        </p:tgtEl>
                      </p:cBhvr>
                    </p:animEffect>
                  </p:childTnLst>
                </p:cTn>
              </p:par>
            </p:tnLst>
          </p:tmpl>
        </p:tmplLst>
      </p:bldP>
      <p:bldP spid="23" grpId="0" animBg="1"/>
      <p:bldP spid="2" grpId="0" animBg="1"/>
      <p:bldP spid="3" grpId="0" animBg="1"/>
      <p:bldP spid="12"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údo com Legenda">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335280" y="1158949"/>
            <a:ext cx="7506899" cy="4485971"/>
          </a:xfrm>
        </p:spPr>
        <p:txBody>
          <a:bodyPr anchor="ctr">
            <a:normAutofit/>
          </a:bodyPr>
          <a:lstStyle>
            <a:lvl1pPr marL="0" indent="0" algn="ctr">
              <a:buNone/>
              <a:defRPr sz="32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20554" y="291168"/>
            <a:ext cx="960560" cy="741254"/>
          </a:xfrm>
          <a:prstGeom prst="rect">
            <a:avLst/>
          </a:prstGeom>
        </p:spPr>
      </p:pic>
      <p:sp>
        <p:nvSpPr>
          <p:cNvPr id="23" name="Espaço Reservado para Imagem 22">
            <a:extLst>
              <a:ext uri="{FF2B5EF4-FFF2-40B4-BE49-F238E27FC236}">
                <a16:creationId xmlns:a16="http://schemas.microsoft.com/office/drawing/2014/main" id="{135A69BD-3174-49FA-A20F-222E991B2FD3}"/>
              </a:ext>
            </a:extLst>
          </p:cNvPr>
          <p:cNvSpPr>
            <a:spLocks noGrp="1"/>
          </p:cNvSpPr>
          <p:nvPr>
            <p:ph type="pic" sz="quarter" idx="10"/>
          </p:nvPr>
        </p:nvSpPr>
        <p:spPr>
          <a:xfrm>
            <a:off x="8554601" y="1622070"/>
            <a:ext cx="3077417" cy="3802021"/>
          </a:xfrm>
          <a:ln w="12700">
            <a:solidFill>
              <a:schemeClr val="tx2"/>
            </a:solidFill>
            <a:prstDash val="sysDash"/>
          </a:ln>
        </p:spPr>
        <p:txBody>
          <a:bodyPr/>
          <a:lstStyle/>
          <a:p>
            <a:endParaRPr lang="pt-BR"/>
          </a:p>
        </p:txBody>
      </p:sp>
      <p:sp>
        <p:nvSpPr>
          <p:cNvPr id="2" name="Forma Livre: Forma 1">
            <a:extLst>
              <a:ext uri="{FF2B5EF4-FFF2-40B4-BE49-F238E27FC236}">
                <a16:creationId xmlns:a16="http://schemas.microsoft.com/office/drawing/2014/main" id="{AF4A59DD-9D0E-494C-A778-4771BD738073}"/>
              </a:ext>
            </a:extLst>
          </p:cNvPr>
          <p:cNvSpPr/>
          <p:nvPr userDrawn="1"/>
        </p:nvSpPr>
        <p:spPr>
          <a:xfrm>
            <a:off x="5252484" y="640079"/>
            <a:ext cx="6604236" cy="5813883"/>
          </a:xfrm>
          <a:custGeom>
            <a:avLst/>
            <a:gdLst>
              <a:gd name="connsiteX0" fmla="*/ 0 w 11358880"/>
              <a:gd name="connsiteY0" fmla="*/ 0 h 5638800"/>
              <a:gd name="connsiteX1" fmla="*/ 5191760 w 11358880"/>
              <a:gd name="connsiteY1" fmla="*/ 0 h 5638800"/>
              <a:gd name="connsiteX2" fmla="*/ 5191760 w 11358880"/>
              <a:gd name="connsiteY2" fmla="*/ 5638800 h 5638800"/>
              <a:gd name="connsiteX3" fmla="*/ 7782560 w 11358880"/>
              <a:gd name="connsiteY3" fmla="*/ 5638800 h 5638800"/>
              <a:gd name="connsiteX4" fmla="*/ 11054080 w 11358880"/>
              <a:gd name="connsiteY4" fmla="*/ 5638800 h 5638800"/>
              <a:gd name="connsiteX5" fmla="*/ 11358880 w 11358880"/>
              <a:gd name="connsiteY5" fmla="*/ 5638800 h 5638800"/>
              <a:gd name="connsiteX6" fmla="*/ 11358880 w 11358880"/>
              <a:gd name="connsiteY6" fmla="*/ 640080 h 5638800"/>
              <a:gd name="connsiteX7" fmla="*/ 11297920 w 11358880"/>
              <a:gd name="connsiteY7" fmla="*/ 640080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58880" h="5638800">
                <a:moveTo>
                  <a:pt x="0" y="0"/>
                </a:moveTo>
                <a:lnTo>
                  <a:pt x="5191760" y="0"/>
                </a:lnTo>
                <a:lnTo>
                  <a:pt x="5191760" y="5638800"/>
                </a:lnTo>
                <a:lnTo>
                  <a:pt x="7782560" y="5638800"/>
                </a:lnTo>
                <a:lnTo>
                  <a:pt x="11054080" y="5638800"/>
                </a:lnTo>
                <a:lnTo>
                  <a:pt x="11358880" y="5638800"/>
                </a:lnTo>
                <a:lnTo>
                  <a:pt x="11358880" y="640080"/>
                </a:lnTo>
                <a:lnTo>
                  <a:pt x="11297920" y="640080"/>
                </a:lnTo>
              </a:path>
            </a:pathLst>
          </a:custGeom>
          <a:noFill/>
          <a:ln w="19050">
            <a:headEnd type="arrow" w="lg" len="lg"/>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flipV="1">
            <a:off x="3520554" y="5906389"/>
            <a:ext cx="960560" cy="741254"/>
          </a:xfrm>
          <a:prstGeom prst="rect">
            <a:avLst/>
          </a:prstGeom>
        </p:spPr>
      </p:pic>
      <p:sp>
        <p:nvSpPr>
          <p:cNvPr id="3" name="Triângulo isósceles 2">
            <a:extLst>
              <a:ext uri="{FF2B5EF4-FFF2-40B4-BE49-F238E27FC236}">
                <a16:creationId xmlns:a16="http://schemas.microsoft.com/office/drawing/2014/main" id="{72ABED22-E7B9-431B-A3B1-5D21A27354AA}"/>
              </a:ext>
            </a:extLst>
          </p:cNvPr>
          <p:cNvSpPr/>
          <p:nvPr userDrawn="1"/>
        </p:nvSpPr>
        <p:spPr>
          <a:xfrm flipH="1">
            <a:off x="8066880" y="2564645"/>
            <a:ext cx="374526" cy="285353"/>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riângulo isósceles 11">
            <a:extLst>
              <a:ext uri="{FF2B5EF4-FFF2-40B4-BE49-F238E27FC236}">
                <a16:creationId xmlns:a16="http://schemas.microsoft.com/office/drawing/2014/main" id="{207ECC55-E4F1-4D43-B67D-C95E592D5165}"/>
              </a:ext>
            </a:extLst>
          </p:cNvPr>
          <p:cNvSpPr/>
          <p:nvPr userDrawn="1"/>
        </p:nvSpPr>
        <p:spPr>
          <a:xfrm rot="16200000" flipH="1">
            <a:off x="10942390" y="6274650"/>
            <a:ext cx="470694" cy="358624"/>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spaço Reservado para Texto 5">
            <a:extLst>
              <a:ext uri="{FF2B5EF4-FFF2-40B4-BE49-F238E27FC236}">
                <a16:creationId xmlns:a16="http://schemas.microsoft.com/office/drawing/2014/main" id="{D3F8E198-0832-41A1-A463-49CDAF71E088}"/>
              </a:ext>
            </a:extLst>
          </p:cNvPr>
          <p:cNvSpPr>
            <a:spLocks noGrp="1"/>
          </p:cNvSpPr>
          <p:nvPr>
            <p:ph type="body" sz="quarter" idx="11" hasCustomPrompt="1"/>
          </p:nvPr>
        </p:nvSpPr>
        <p:spPr>
          <a:xfrm>
            <a:off x="8554601" y="5719347"/>
            <a:ext cx="3077417" cy="312063"/>
          </a:xfrm>
          <a:solidFill>
            <a:srgbClr val="10253F"/>
          </a:solidFill>
        </p:spPr>
        <p:txBody>
          <a:bodyPr anchor="ctr">
            <a:noAutofit/>
          </a:bodyPr>
          <a:lstStyle>
            <a:lvl1pPr marL="0" indent="0" algn="ctr">
              <a:buNone/>
              <a:defRPr sz="1800" cap="all" baseline="0">
                <a:solidFill>
                  <a:schemeClr val="bg1"/>
                </a:solidFill>
              </a:defRPr>
            </a:lvl1pPr>
          </a:lstStyle>
          <a:p>
            <a:pPr lvl="0"/>
            <a:r>
              <a:rPr lang="pt-BR" dirty="0"/>
              <a:t>nome</a:t>
            </a:r>
          </a:p>
        </p:txBody>
      </p:sp>
      <p:sp>
        <p:nvSpPr>
          <p:cNvPr id="8" name="Espaço Reservado para Texto 7">
            <a:extLst>
              <a:ext uri="{FF2B5EF4-FFF2-40B4-BE49-F238E27FC236}">
                <a16:creationId xmlns:a16="http://schemas.microsoft.com/office/drawing/2014/main" id="{2590A9E6-0850-43A4-A591-932D10211765}"/>
              </a:ext>
            </a:extLst>
          </p:cNvPr>
          <p:cNvSpPr>
            <a:spLocks noGrp="1"/>
          </p:cNvSpPr>
          <p:nvPr>
            <p:ph type="body" sz="quarter" idx="12" hasCustomPrompt="1"/>
          </p:nvPr>
        </p:nvSpPr>
        <p:spPr>
          <a:xfrm>
            <a:off x="4635500" y="5907088"/>
            <a:ext cx="3148013" cy="469900"/>
          </a:xfrm>
        </p:spPr>
        <p:txBody>
          <a:bodyPr anchor="ctr">
            <a:normAutofit/>
          </a:bodyPr>
          <a:lstStyle>
            <a:lvl1pPr marL="0" indent="0" algn="ctr">
              <a:buNone/>
              <a:defRPr sz="2000"/>
            </a:lvl1pPr>
          </a:lstStyle>
          <a:p>
            <a:pPr lvl="0"/>
            <a:r>
              <a:rPr lang="pt-BR" dirty="0"/>
              <a:t>fonte</a:t>
            </a:r>
          </a:p>
        </p:txBody>
      </p:sp>
    </p:spTree>
    <p:extLst>
      <p:ext uri="{BB962C8B-B14F-4D97-AF65-F5344CB8AC3E}">
        <p14:creationId xmlns:p14="http://schemas.microsoft.com/office/powerpoint/2010/main" val="125392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dissolve">
                                      <p:cBhvr>
                                        <p:cTn id="16" dur="500"/>
                                        <p:tgtEl>
                                          <p:spTgt spid="4">
                                            <p:txEl>
                                              <p:pRg st="0" end="0"/>
                                            </p:txEl>
                                          </p:spTgt>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750"/>
                                        <p:tgtEl>
                                          <p:spTgt spid="2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par>
                          <p:cTn id="23" fill="hold">
                            <p:stCondLst>
                              <p:cond delay="1250"/>
                            </p:stCondLst>
                            <p:childTnLst>
                              <p:par>
                                <p:cTn id="24" presetID="2" presetClass="entr" presetSubtype="2"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1+#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 calcmode="lin" valueType="num">
                                      <p:cBhvr additive="base">
                                        <p:cTn id="34" dur="25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5" dur="25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9"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dissolve">
                      <p:cBhvr>
                        <p:cTn dur="500"/>
                        <p:tgtEl>
                          <p:spTgt spid="4"/>
                        </p:tgtEl>
                      </p:cBhvr>
                    </p:animEffect>
                  </p:childTnLst>
                </p:cTn>
              </p:par>
            </p:tnLst>
          </p:tmpl>
        </p:tmplLst>
      </p:bldP>
      <p:bldP spid="23" grpId="0" animBg="1"/>
      <p:bldP spid="2" grpId="0" animBg="1"/>
      <p:bldP spid="3" grpId="0" animBg="1"/>
      <p:bldP spid="12" grpId="0" animBg="1"/>
      <p:bldP spid="8" grpId="0" build="p">
        <p:tmplLst>
          <p:tmpl lvl="1">
            <p:tnLst>
              <p:par>
                <p:cTn presetID="2" presetClass="entr" presetSubtype="4"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250" fill="hold"/>
                        <p:tgtEl>
                          <p:spTgt spid="8"/>
                        </p:tgtEl>
                        <p:attrNameLst>
                          <p:attrName>ppt_x</p:attrName>
                        </p:attrNameLst>
                      </p:cBhvr>
                      <p:tavLst>
                        <p:tav tm="0">
                          <p:val>
                            <p:strVal val="#ppt_x"/>
                          </p:val>
                        </p:tav>
                        <p:tav tm="100000">
                          <p:val>
                            <p:strVal val="#ppt_x"/>
                          </p:val>
                        </p:tav>
                      </p:tavLst>
                    </p:anim>
                    <p:anim calcmode="lin" valueType="num">
                      <p:cBhvr additive="base">
                        <p:cTn dur="250" fill="hold"/>
                        <p:tgtEl>
                          <p:spTgt spid="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9A4C88-D752-411C-976F-88FD7CF49E36}"/>
              </a:ext>
            </a:extLst>
          </p:cNvPr>
          <p:cNvSpPr>
            <a:spLocks noGrp="1"/>
          </p:cNvSpPr>
          <p:nvPr>
            <p:ph type="title"/>
          </p:nvPr>
        </p:nvSpPr>
        <p:spPr>
          <a:xfrm>
            <a:off x="457200" y="987424"/>
            <a:ext cx="4338320" cy="4873626"/>
          </a:xfrm>
          <a:ln w="28575">
            <a:solidFill>
              <a:schemeClr val="accent5"/>
            </a:solidFill>
          </a:ln>
        </p:spPr>
        <p:txBody>
          <a:bodyPr anchor="ctr"/>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CBAE78BB-0CD5-4B41-BF60-076F3DC70879}"/>
              </a:ext>
            </a:extLst>
          </p:cNvPr>
          <p:cNvSpPr>
            <a:spLocks noGrp="1"/>
          </p:cNvSpPr>
          <p:nvPr>
            <p:ph type="pic" idx="1"/>
          </p:nvPr>
        </p:nvSpPr>
        <p:spPr>
          <a:xfrm>
            <a:off x="5307648" y="671512"/>
            <a:ext cx="6172200" cy="53930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9" name="Forma Livre: Forma 8">
            <a:extLst>
              <a:ext uri="{FF2B5EF4-FFF2-40B4-BE49-F238E27FC236}">
                <a16:creationId xmlns:a16="http://schemas.microsoft.com/office/drawing/2014/main" id="{1E4BDDB3-C098-47E7-A1D1-AF52995BB7DD}"/>
              </a:ext>
            </a:extLst>
          </p:cNvPr>
          <p:cNvSpPr/>
          <p:nvPr userDrawn="1"/>
        </p:nvSpPr>
        <p:spPr>
          <a:xfrm>
            <a:off x="2529840" y="416560"/>
            <a:ext cx="9296400" cy="5902960"/>
          </a:xfrm>
          <a:custGeom>
            <a:avLst/>
            <a:gdLst>
              <a:gd name="connsiteX0" fmla="*/ 0 w 9296400"/>
              <a:gd name="connsiteY0" fmla="*/ 548640 h 5902960"/>
              <a:gd name="connsiteX1" fmla="*/ 0 w 9296400"/>
              <a:gd name="connsiteY1" fmla="*/ 0 h 5902960"/>
              <a:gd name="connsiteX2" fmla="*/ 9296400 w 9296400"/>
              <a:gd name="connsiteY2" fmla="*/ 0 h 5902960"/>
              <a:gd name="connsiteX3" fmla="*/ 9296400 w 9296400"/>
              <a:gd name="connsiteY3" fmla="*/ 5902960 h 5902960"/>
              <a:gd name="connsiteX4" fmla="*/ 2489200 w 9296400"/>
              <a:gd name="connsiteY4" fmla="*/ 5902960 h 5902960"/>
              <a:gd name="connsiteX5" fmla="*/ 2489200 w 9296400"/>
              <a:gd name="connsiteY5" fmla="*/ 1991360 h 590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96400" h="5902960">
                <a:moveTo>
                  <a:pt x="0" y="548640"/>
                </a:moveTo>
                <a:lnTo>
                  <a:pt x="0" y="0"/>
                </a:lnTo>
                <a:lnTo>
                  <a:pt x="9296400" y="0"/>
                </a:lnTo>
                <a:lnTo>
                  <a:pt x="9296400" y="5902960"/>
                </a:lnTo>
                <a:lnTo>
                  <a:pt x="2489200" y="5902960"/>
                </a:lnTo>
                <a:lnTo>
                  <a:pt x="2489200" y="1991360"/>
                </a:lnTo>
              </a:path>
            </a:pathLst>
          </a:custGeom>
          <a:noFill/>
          <a:ln w="28575">
            <a:solidFill>
              <a:schemeClr val="accent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E85C1362-439E-4556-B6F0-A79A8CB951BF}"/>
              </a:ext>
            </a:extLst>
          </p:cNvPr>
          <p:cNvSpPr/>
          <p:nvPr userDrawn="1"/>
        </p:nvSpPr>
        <p:spPr>
          <a:xfrm flipH="1">
            <a:off x="4833368" y="4439786"/>
            <a:ext cx="374526" cy="2853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Triângulo isósceles 10">
            <a:extLst>
              <a:ext uri="{FF2B5EF4-FFF2-40B4-BE49-F238E27FC236}">
                <a16:creationId xmlns:a16="http://schemas.microsoft.com/office/drawing/2014/main" id="{124C0FFC-9D37-4675-B6CB-212670F29909}"/>
              </a:ext>
            </a:extLst>
          </p:cNvPr>
          <p:cNvSpPr/>
          <p:nvPr userDrawn="1"/>
        </p:nvSpPr>
        <p:spPr>
          <a:xfrm rot="16200000" flipH="1">
            <a:off x="10245000" y="6170446"/>
            <a:ext cx="470694" cy="35862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708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animBg="1"/>
      <p:bldP spid="10" grpId="0" animBg="1"/>
      <p:bldP spid="11"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9A4C88-D752-411C-976F-88FD7CF49E36}"/>
              </a:ext>
            </a:extLst>
          </p:cNvPr>
          <p:cNvSpPr>
            <a:spLocks noGrp="1"/>
          </p:cNvSpPr>
          <p:nvPr>
            <p:ph type="title"/>
          </p:nvPr>
        </p:nvSpPr>
        <p:spPr>
          <a:xfrm>
            <a:off x="169678" y="2827505"/>
            <a:ext cx="3806456" cy="1669311"/>
          </a:xfrm>
          <a:solidFill>
            <a:srgbClr val="7030A0"/>
          </a:solidFill>
          <a:ln w="28575">
            <a:noFill/>
          </a:ln>
        </p:spPr>
        <p:txBody>
          <a:bodyPr anchor="ctr"/>
          <a:lstStyle>
            <a:lvl1pPr>
              <a:defRPr sz="3200">
                <a:solidFill>
                  <a:schemeClr val="bg1"/>
                </a:solidFill>
              </a:defRPr>
            </a:lvl1pPr>
          </a:lstStyle>
          <a:p>
            <a:r>
              <a:rPr lang="pt-BR" dirty="0"/>
              <a:t>Clique para editar o título Mestre</a:t>
            </a:r>
          </a:p>
        </p:txBody>
      </p:sp>
      <p:sp>
        <p:nvSpPr>
          <p:cNvPr id="3" name="Espaço Reservado para Imagem 2">
            <a:extLst>
              <a:ext uri="{FF2B5EF4-FFF2-40B4-BE49-F238E27FC236}">
                <a16:creationId xmlns:a16="http://schemas.microsoft.com/office/drawing/2014/main" id="{CBAE78BB-0CD5-4B41-BF60-076F3DC70879}"/>
              </a:ext>
            </a:extLst>
          </p:cNvPr>
          <p:cNvSpPr>
            <a:spLocks noGrp="1"/>
          </p:cNvSpPr>
          <p:nvPr>
            <p:ph type="pic" idx="1"/>
          </p:nvPr>
        </p:nvSpPr>
        <p:spPr>
          <a:xfrm>
            <a:off x="4284921" y="671512"/>
            <a:ext cx="7149155" cy="53930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9" name="Forma Livre: Forma 8">
            <a:extLst>
              <a:ext uri="{FF2B5EF4-FFF2-40B4-BE49-F238E27FC236}">
                <a16:creationId xmlns:a16="http://schemas.microsoft.com/office/drawing/2014/main" id="{1E4BDDB3-C098-47E7-A1D1-AF52995BB7DD}"/>
              </a:ext>
            </a:extLst>
          </p:cNvPr>
          <p:cNvSpPr/>
          <p:nvPr userDrawn="1"/>
        </p:nvSpPr>
        <p:spPr>
          <a:xfrm>
            <a:off x="712152" y="416560"/>
            <a:ext cx="11114088" cy="6157912"/>
          </a:xfrm>
          <a:custGeom>
            <a:avLst/>
            <a:gdLst>
              <a:gd name="connsiteX0" fmla="*/ 0 w 9296400"/>
              <a:gd name="connsiteY0" fmla="*/ 548640 h 5902960"/>
              <a:gd name="connsiteX1" fmla="*/ 0 w 9296400"/>
              <a:gd name="connsiteY1" fmla="*/ 0 h 5902960"/>
              <a:gd name="connsiteX2" fmla="*/ 9296400 w 9296400"/>
              <a:gd name="connsiteY2" fmla="*/ 0 h 5902960"/>
              <a:gd name="connsiteX3" fmla="*/ 9296400 w 9296400"/>
              <a:gd name="connsiteY3" fmla="*/ 5902960 h 5902960"/>
              <a:gd name="connsiteX4" fmla="*/ 2489200 w 9296400"/>
              <a:gd name="connsiteY4" fmla="*/ 5902960 h 5902960"/>
              <a:gd name="connsiteX5" fmla="*/ 2489200 w 9296400"/>
              <a:gd name="connsiteY5" fmla="*/ 1991360 h 5902960"/>
              <a:gd name="connsiteX0" fmla="*/ 0 w 9296400"/>
              <a:gd name="connsiteY0" fmla="*/ 548640 h 5902960"/>
              <a:gd name="connsiteX1" fmla="*/ 0 w 9296400"/>
              <a:gd name="connsiteY1" fmla="*/ 0 h 5902960"/>
              <a:gd name="connsiteX2" fmla="*/ 9296400 w 9296400"/>
              <a:gd name="connsiteY2" fmla="*/ 0 h 5902960"/>
              <a:gd name="connsiteX3" fmla="*/ 9296400 w 9296400"/>
              <a:gd name="connsiteY3" fmla="*/ 5902960 h 5902960"/>
              <a:gd name="connsiteX4" fmla="*/ 2489200 w 9296400"/>
              <a:gd name="connsiteY4" fmla="*/ 5902960 h 5902960"/>
              <a:gd name="connsiteX0" fmla="*/ 8894 w 9296400"/>
              <a:gd name="connsiteY0" fmla="*/ 2291532 h 5902960"/>
              <a:gd name="connsiteX1" fmla="*/ 0 w 9296400"/>
              <a:gd name="connsiteY1" fmla="*/ 0 h 5902960"/>
              <a:gd name="connsiteX2" fmla="*/ 9296400 w 9296400"/>
              <a:gd name="connsiteY2" fmla="*/ 0 h 5902960"/>
              <a:gd name="connsiteX3" fmla="*/ 9296400 w 9296400"/>
              <a:gd name="connsiteY3" fmla="*/ 5902960 h 5902960"/>
              <a:gd name="connsiteX4" fmla="*/ 2489200 w 9296400"/>
              <a:gd name="connsiteY4" fmla="*/ 5902960 h 590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6400" h="5902960">
                <a:moveTo>
                  <a:pt x="8894" y="2291532"/>
                </a:moveTo>
                <a:cubicBezTo>
                  <a:pt x="5929" y="1527688"/>
                  <a:pt x="2965" y="763844"/>
                  <a:pt x="0" y="0"/>
                </a:cubicBezTo>
                <a:lnTo>
                  <a:pt x="9296400" y="0"/>
                </a:lnTo>
                <a:lnTo>
                  <a:pt x="9296400" y="5902960"/>
                </a:lnTo>
                <a:lnTo>
                  <a:pt x="2489200" y="5902960"/>
                </a:lnTo>
              </a:path>
            </a:pathLst>
          </a:custGeom>
          <a:noFill/>
          <a:ln w="28575">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E85C1362-439E-4556-B6F0-A79A8CB951BF}"/>
              </a:ext>
            </a:extLst>
          </p:cNvPr>
          <p:cNvSpPr/>
          <p:nvPr userDrawn="1"/>
        </p:nvSpPr>
        <p:spPr>
          <a:xfrm flipH="1">
            <a:off x="11647796" y="3082686"/>
            <a:ext cx="374526" cy="285353"/>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Triângulo isósceles 10">
            <a:extLst>
              <a:ext uri="{FF2B5EF4-FFF2-40B4-BE49-F238E27FC236}">
                <a16:creationId xmlns:a16="http://schemas.microsoft.com/office/drawing/2014/main" id="{124C0FFC-9D37-4675-B6CB-212670F29909}"/>
              </a:ext>
            </a:extLst>
          </p:cNvPr>
          <p:cNvSpPr/>
          <p:nvPr userDrawn="1"/>
        </p:nvSpPr>
        <p:spPr>
          <a:xfrm rot="16200000" flipH="1">
            <a:off x="10415121" y="6375554"/>
            <a:ext cx="470694" cy="358624"/>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28835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animBg="1"/>
      <p:bldP spid="10" grpId="0" animBg="1"/>
      <p:bldP spid="11"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Imagem com Legenda">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CBAE78BB-0CD5-4B41-BF60-076F3DC70879}"/>
              </a:ext>
            </a:extLst>
          </p:cNvPr>
          <p:cNvSpPr>
            <a:spLocks noGrp="1"/>
          </p:cNvSpPr>
          <p:nvPr>
            <p:ph type="pic" idx="1"/>
          </p:nvPr>
        </p:nvSpPr>
        <p:spPr>
          <a:xfrm>
            <a:off x="0" y="0"/>
            <a:ext cx="12191999"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5" name="Espaço Reservado para Texto 4">
            <a:extLst>
              <a:ext uri="{FF2B5EF4-FFF2-40B4-BE49-F238E27FC236}">
                <a16:creationId xmlns:a16="http://schemas.microsoft.com/office/drawing/2014/main" id="{5239AFFC-D7F6-450D-99DE-BB29B9AD5F79}"/>
              </a:ext>
            </a:extLst>
          </p:cNvPr>
          <p:cNvSpPr>
            <a:spLocks noGrp="1"/>
          </p:cNvSpPr>
          <p:nvPr>
            <p:ph type="body" sz="quarter" idx="10"/>
          </p:nvPr>
        </p:nvSpPr>
        <p:spPr>
          <a:xfrm>
            <a:off x="1828869" y="463550"/>
            <a:ext cx="9223375" cy="1431925"/>
          </a:xfrm>
        </p:spPr>
        <p:txBody>
          <a:bodyPr anchor="ctr"/>
          <a:lstStyle>
            <a:lvl1pPr marL="0" indent="0" algn="ctr">
              <a:buNone/>
              <a:defRPr/>
            </a:lvl1pPr>
            <a:lvl2pPr marL="457200" indent="0">
              <a:buNone/>
              <a:defRPr/>
            </a:lvl2pPr>
          </a:lstStyle>
          <a:p>
            <a:pPr lvl="0"/>
            <a:r>
              <a:rPr lang="pt-BR" dirty="0"/>
              <a:t>Clique para editar os estilos de texto Mestres</a:t>
            </a:r>
          </a:p>
        </p:txBody>
      </p:sp>
    </p:spTree>
    <p:extLst>
      <p:ext uri="{BB962C8B-B14F-4D97-AF65-F5344CB8AC3E}">
        <p14:creationId xmlns:p14="http://schemas.microsoft.com/office/powerpoint/2010/main" val="8465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 calcmode="lin" valueType="num">
                                      <p:cBhvr>
                                        <p:cTn id="10" dur="2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1" dur="2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2" dur="2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250" fill="hold"/>
                        <p:tgtEl>
                          <p:spTgt spid="5"/>
                        </p:tgtEl>
                        <p:attrNameLst>
                          <p:attrName>ppt_w</p:attrName>
                        </p:attrNameLst>
                      </p:cBhvr>
                      <p:tavLst>
                        <p:tav tm="0">
                          <p:val>
                            <p:fltVal val="0"/>
                          </p:val>
                        </p:tav>
                        <p:tav tm="100000">
                          <p:val>
                            <p:strVal val="#ppt_w"/>
                          </p:val>
                        </p:tav>
                      </p:tavLst>
                    </p:anim>
                    <p:anim calcmode="lin" valueType="num">
                      <p:cBhvr>
                        <p:cTn dur="250" fill="hold"/>
                        <p:tgtEl>
                          <p:spTgt spid="5"/>
                        </p:tgtEl>
                        <p:attrNameLst>
                          <p:attrName>ppt_h</p:attrName>
                        </p:attrNameLst>
                      </p:cBhvr>
                      <p:tavLst>
                        <p:tav tm="0">
                          <p:val>
                            <p:fltVal val="0"/>
                          </p:val>
                        </p:tav>
                        <p:tav tm="100000">
                          <p:val>
                            <p:strVal val="#ppt_h"/>
                          </p:val>
                        </p:tav>
                      </p:tavLst>
                    </p:anim>
                    <p:animEffect transition="in" filter="fade">
                      <p:cBhvr>
                        <p:cTn dur="250"/>
                        <p:tgtEl>
                          <p:spTgt spid="5"/>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282DDC-C7A8-467C-8405-C887FC291F8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F444502-283E-4263-B8B3-8A0B2F146D7B}"/>
              </a:ext>
            </a:extLst>
          </p:cNvPr>
          <p:cNvSpPr>
            <a:spLocks noGrp="1"/>
          </p:cNvSpPr>
          <p:nvPr>
            <p:ph idx="1"/>
          </p:nvPr>
        </p:nvSpPr>
        <p:spPr>
          <a:xfrm>
            <a:off x="838200" y="1825625"/>
            <a:ext cx="10515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20830B2-1D81-4C79-87BF-4C009B7D8E8C}"/>
              </a:ext>
            </a:extLst>
          </p:cNvPr>
          <p:cNvSpPr>
            <a:spLocks noGrp="1"/>
          </p:cNvSpPr>
          <p:nvPr>
            <p:ph type="dt" sz="half" idx="10"/>
          </p:nvPr>
        </p:nvSpPr>
        <p:spPr/>
        <p:txBody>
          <a:bodyPr/>
          <a:lstStyle/>
          <a:p>
            <a:fld id="{4228DD32-7637-47B7-88A4-4AFCCCC3E908}" type="datetimeFigureOut">
              <a:rPr lang="pt-BR" smtClean="0"/>
              <a:t>03/06/2020</a:t>
            </a:fld>
            <a:endParaRPr lang="pt-BR"/>
          </a:p>
        </p:txBody>
      </p:sp>
      <p:sp>
        <p:nvSpPr>
          <p:cNvPr id="5" name="Espaço Reservado para Rodapé 4">
            <a:extLst>
              <a:ext uri="{FF2B5EF4-FFF2-40B4-BE49-F238E27FC236}">
                <a16:creationId xmlns:a16="http://schemas.microsoft.com/office/drawing/2014/main" id="{5F139D49-1AC0-4BB6-A93C-C63B59C477F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82A6969-C6B0-4360-85C0-E38DA05AB59C}"/>
              </a:ext>
            </a:extLst>
          </p:cNvPr>
          <p:cNvSpPr>
            <a:spLocks noGrp="1"/>
          </p:cNvSpPr>
          <p:nvPr>
            <p:ph type="sldNum" sz="quarter" idx="12"/>
          </p:nvPr>
        </p:nvSpPr>
        <p:spPr/>
        <p:txBody>
          <a:bodyPr/>
          <a:lstStyle/>
          <a:p>
            <a:fld id="{B126A617-CA0F-4F51-A1FC-575DE9DE1586}" type="slidenum">
              <a:rPr lang="pt-BR" smtClean="0"/>
              <a:t>‹#›</a:t>
            </a:fld>
            <a:endParaRPr lang="pt-BR"/>
          </a:p>
        </p:txBody>
      </p:sp>
    </p:spTree>
    <p:extLst>
      <p:ext uri="{BB962C8B-B14F-4D97-AF65-F5344CB8AC3E}">
        <p14:creationId xmlns:p14="http://schemas.microsoft.com/office/powerpoint/2010/main" val="1296712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282DDC-C7A8-467C-8405-C887FC291F85}"/>
              </a:ext>
            </a:extLst>
          </p:cNvPr>
          <p:cNvSpPr>
            <a:spLocks noGrp="1"/>
          </p:cNvSpPr>
          <p:nvPr>
            <p:ph type="title" hasCustomPrompt="1"/>
          </p:nvPr>
        </p:nvSpPr>
        <p:spPr>
          <a:xfrm>
            <a:off x="5842000" y="406400"/>
            <a:ext cx="5511800" cy="1253808"/>
          </a:xfrm>
          <a:ln w="19050">
            <a:solidFill>
              <a:schemeClr val="accent6"/>
            </a:solidFill>
          </a:ln>
        </p:spPr>
        <p:txBody>
          <a:bodyPr/>
          <a:lstStyle/>
          <a:p>
            <a:r>
              <a:rPr lang="pt-BR" dirty="0"/>
              <a:t>título Mestre</a:t>
            </a:r>
          </a:p>
        </p:txBody>
      </p:sp>
      <p:sp>
        <p:nvSpPr>
          <p:cNvPr id="3" name="Espaço Reservado para Conteúdo 2">
            <a:extLst>
              <a:ext uri="{FF2B5EF4-FFF2-40B4-BE49-F238E27FC236}">
                <a16:creationId xmlns:a16="http://schemas.microsoft.com/office/drawing/2014/main" id="{5F444502-283E-4263-B8B3-8A0B2F146D7B}"/>
              </a:ext>
            </a:extLst>
          </p:cNvPr>
          <p:cNvSpPr>
            <a:spLocks noGrp="1"/>
          </p:cNvSpPr>
          <p:nvPr>
            <p:ph idx="1"/>
          </p:nvPr>
        </p:nvSpPr>
        <p:spPr>
          <a:xfrm>
            <a:off x="5842000" y="1960879"/>
            <a:ext cx="5511800" cy="4562476"/>
          </a:xfrm>
          <a:ln w="19050">
            <a:solidFill>
              <a:schemeClr val="accent6"/>
            </a:solidFill>
          </a:ln>
        </p:spPr>
        <p:txBody>
          <a:bodyPr/>
          <a:lstStyle>
            <a:lvl1pPr>
              <a:defRPr b="0" cap="none" baseline="0">
                <a:solidFill>
                  <a:schemeClr val="tx1"/>
                </a:solidFill>
              </a:defRPr>
            </a:lvl1pPr>
            <a:lvl2pPr>
              <a:defRPr cap="none"/>
            </a:lvl2pPr>
            <a:lvl3pPr>
              <a:defRPr cap="none"/>
            </a:lvl3pPr>
            <a:lvl4pPr>
              <a:defRPr cap="none"/>
            </a:lvl4pPr>
            <a:lvl5pPr>
              <a:defRPr cap="none"/>
            </a:lvl5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8" name="Espaço Reservado para Imagem 7">
            <a:extLst>
              <a:ext uri="{FF2B5EF4-FFF2-40B4-BE49-F238E27FC236}">
                <a16:creationId xmlns:a16="http://schemas.microsoft.com/office/drawing/2014/main" id="{1815940E-177A-48F6-9019-8F24FDFF72CA}"/>
              </a:ext>
            </a:extLst>
          </p:cNvPr>
          <p:cNvSpPr>
            <a:spLocks noGrp="1"/>
          </p:cNvSpPr>
          <p:nvPr>
            <p:ph type="pic" sz="quarter" idx="10"/>
          </p:nvPr>
        </p:nvSpPr>
        <p:spPr>
          <a:xfrm>
            <a:off x="325438" y="406400"/>
            <a:ext cx="5181600" cy="6167438"/>
          </a:xfrm>
          <a:ln w="19050">
            <a:solidFill>
              <a:schemeClr val="accent6"/>
            </a:solidFill>
          </a:ln>
        </p:spPr>
        <p:txBody>
          <a:bodyPr/>
          <a:lstStyle/>
          <a:p>
            <a:endParaRPr lang="pt-BR"/>
          </a:p>
        </p:txBody>
      </p:sp>
      <p:sp>
        <p:nvSpPr>
          <p:cNvPr id="9" name="Triângulo isósceles 8">
            <a:extLst>
              <a:ext uri="{FF2B5EF4-FFF2-40B4-BE49-F238E27FC236}">
                <a16:creationId xmlns:a16="http://schemas.microsoft.com/office/drawing/2014/main" id="{8851B950-9755-4ED4-9E5C-C20E9D790162}"/>
              </a:ext>
            </a:extLst>
          </p:cNvPr>
          <p:cNvSpPr/>
          <p:nvPr userDrawn="1"/>
        </p:nvSpPr>
        <p:spPr>
          <a:xfrm rot="16200000" flipH="1">
            <a:off x="9995464" y="6380679"/>
            <a:ext cx="374526" cy="28535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C3D5D6E5-F7B9-47BF-AE7F-081B09E1BB7B}"/>
              </a:ext>
            </a:extLst>
          </p:cNvPr>
          <p:cNvSpPr/>
          <p:nvPr userDrawn="1"/>
        </p:nvSpPr>
        <p:spPr>
          <a:xfrm flipH="1">
            <a:off x="11121084" y="853992"/>
            <a:ext cx="470694" cy="35862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0640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0-#ppt_w/2"/>
                                          </p:val>
                                        </p:tav>
                                        <p:tav tm="100000">
                                          <p:val>
                                            <p:strVal val="#ppt_x"/>
                                          </p:val>
                                        </p:tav>
                                      </p:tavLst>
                                    </p:anim>
                                    <p:anim calcmode="lin" valueType="num">
                                      <p:cBhvr additive="base">
                                        <p:cTn id="8" dur="2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250" fill="hold"/>
                                        <p:tgtEl>
                                          <p:spTgt spid="2"/>
                                        </p:tgtEl>
                                        <p:attrNameLst>
                                          <p:attrName>ppt_x</p:attrName>
                                        </p:attrNameLst>
                                      </p:cBhvr>
                                      <p:tavLst>
                                        <p:tav tm="0">
                                          <p:val>
                                            <p:strVal val="1+#ppt_w/2"/>
                                          </p:val>
                                        </p:tav>
                                        <p:tav tm="100000">
                                          <p:val>
                                            <p:strVal val="#ppt_x"/>
                                          </p:val>
                                        </p:tav>
                                      </p:tavLst>
                                    </p:anim>
                                    <p:anim calcmode="lin" valueType="num">
                                      <p:cBhvr additive="base">
                                        <p:cTn id="13" dur="25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4" fill="hold" grpId="0" nodeType="afterEffect">
                                  <p:stCondLst>
                                    <p:cond delay="0"/>
                                  </p:stCondLst>
                                  <p:childTnLst>
                                    <p:set>
                                      <p:cBhvr>
                                        <p:cTn id="25" dur="1" fill="hold">
                                          <p:stCondLst>
                                            <p:cond delay="0"/>
                                          </p:stCondLst>
                                        </p:cTn>
                                        <p:tgtEl>
                                          <p:spTgt spid="3">
                                            <p:bg/>
                                          </p:spTgt>
                                        </p:tgtEl>
                                        <p:attrNameLst>
                                          <p:attrName>style.visibility</p:attrName>
                                        </p:attrNameLst>
                                      </p:cBhvr>
                                      <p:to>
                                        <p:strVal val="visible"/>
                                      </p:to>
                                    </p:set>
                                    <p:anim calcmode="lin" valueType="num">
                                      <p:cBhvr additive="base">
                                        <p:cTn id="26" dur="250" fill="hold"/>
                                        <p:tgtEl>
                                          <p:spTgt spid="3">
                                            <p:bg/>
                                          </p:spTgt>
                                        </p:tgtEl>
                                        <p:attrNameLst>
                                          <p:attrName>ppt_x</p:attrName>
                                        </p:attrNameLst>
                                      </p:cBhvr>
                                      <p:tavLst>
                                        <p:tav tm="0">
                                          <p:val>
                                            <p:strVal val="#ppt_x"/>
                                          </p:val>
                                        </p:tav>
                                        <p:tav tm="100000">
                                          <p:val>
                                            <p:strVal val="#ppt_x"/>
                                          </p:val>
                                        </p:tav>
                                      </p:tavLst>
                                    </p:anim>
                                    <p:anim calcmode="lin" valueType="num">
                                      <p:cBhvr additive="base">
                                        <p:cTn id="27" dur="250" fill="hold"/>
                                        <p:tgtEl>
                                          <p:spTgt spid="3">
                                            <p:bg/>
                                          </p:spTgt>
                                        </p:tgtEl>
                                        <p:attrNameLst>
                                          <p:attrName>ppt_y</p:attrName>
                                        </p:attrNameLst>
                                      </p:cBhvr>
                                      <p:tavLst>
                                        <p:tav tm="0">
                                          <p:val>
                                            <p:strVal val="1+#ppt_h/2"/>
                                          </p:val>
                                        </p:tav>
                                        <p:tav tm="100000">
                                          <p:val>
                                            <p:strVal val="#ppt_y"/>
                                          </p:val>
                                        </p:tav>
                                      </p:tavLst>
                                    </p:anim>
                                  </p:childTnLst>
                                </p:cTn>
                              </p:par>
                            </p:childTnLst>
                          </p:cTn>
                        </p:par>
                        <p:par>
                          <p:cTn id="28" fill="hold">
                            <p:stCondLst>
                              <p:cond delay="1250"/>
                            </p:stCondLst>
                            <p:childTnLst>
                              <p:par>
                                <p:cTn id="29" presetID="2" presetClass="entr" presetSubtype="4" fill="hold" grpId="0" nodeType="after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 calcmode="lin" valueType="num">
                                      <p:cBhvr additive="base">
                                        <p:cTn id="31"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2" dur="25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4" fill="hold" grpId="0" nodeType="after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 calcmode="lin" valueType="num">
                                      <p:cBhvr additive="base">
                                        <p:cTn id="36" dur="25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7" dur="25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38" fill="hold">
                            <p:stCondLst>
                              <p:cond delay="1750"/>
                            </p:stCondLst>
                            <p:childTnLst>
                              <p:par>
                                <p:cTn id="39" presetID="2" presetClass="entr" presetSubtype="4" fill="hold" grpId="0" nodeType="after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 calcmode="lin" valueType="num">
                                      <p:cBhvr additive="base">
                                        <p:cTn id="41" dur="25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2" dur="25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43" fill="hold">
                            <p:stCondLst>
                              <p:cond delay="2000"/>
                            </p:stCondLst>
                            <p:childTnLst>
                              <p:par>
                                <p:cTn id="44" presetID="2" presetClass="entr" presetSubtype="4" fill="hold" grpId="0" nodeType="after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 calcmode="lin" valueType="num">
                                      <p:cBhvr additive="base">
                                        <p:cTn id="46" dur="25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7" dur="25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48" fill="hold">
                            <p:stCondLst>
                              <p:cond delay="2250"/>
                            </p:stCondLst>
                            <p:childTnLst>
                              <p:par>
                                <p:cTn id="49" presetID="2" presetClass="entr" presetSubtype="4" fill="hold" grpId="0" nodeType="after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 calcmode="lin" valueType="num">
                                      <p:cBhvr additive="base">
                                        <p:cTn id="51" dur="25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2" dur="25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tmplLst>
          <p:tmpl>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Lst>
      </p:bldP>
      <p:bldP spid="8" grpId="0" animBg="1"/>
      <p:bldP spid="9" grpId="0" animBg="1"/>
      <p:bldP spid="1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abeçalho da Seção">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E29527-671E-47D5-B70C-226FFFB2FE21}"/>
              </a:ext>
            </a:extLst>
          </p:cNvPr>
          <p:cNvSpPr>
            <a:spLocks noGrp="1"/>
          </p:cNvSpPr>
          <p:nvPr>
            <p:ph type="title" hasCustomPrompt="1"/>
          </p:nvPr>
        </p:nvSpPr>
        <p:spPr>
          <a:xfrm>
            <a:off x="1940560" y="1620202"/>
            <a:ext cx="8797290" cy="3394075"/>
          </a:xfrm>
          <a:noFill/>
        </p:spPr>
        <p:txBody>
          <a:bodyPr anchor="ctr">
            <a:normAutofit/>
          </a:bodyPr>
          <a:lstStyle>
            <a:lvl1pPr>
              <a:defRPr sz="8000">
                <a:solidFill>
                  <a:schemeClr val="bg1"/>
                </a:solidFill>
              </a:defRPr>
            </a:lvl1pPr>
          </a:lstStyle>
          <a:p>
            <a:r>
              <a:rPr lang="pt-BR" dirty="0"/>
              <a:t>título Mestre</a:t>
            </a:r>
          </a:p>
        </p:txBody>
      </p:sp>
      <p:sp>
        <p:nvSpPr>
          <p:cNvPr id="7" name="Forma Livre: Forma 6">
            <a:extLst>
              <a:ext uri="{FF2B5EF4-FFF2-40B4-BE49-F238E27FC236}">
                <a16:creationId xmlns:a16="http://schemas.microsoft.com/office/drawing/2014/main" id="{CCF81412-2485-49B0-AA19-97AD330CE087}"/>
              </a:ext>
            </a:extLst>
          </p:cNvPr>
          <p:cNvSpPr/>
          <p:nvPr userDrawn="1"/>
        </p:nvSpPr>
        <p:spPr>
          <a:xfrm>
            <a:off x="1747520" y="1209040"/>
            <a:ext cx="9326880" cy="4216400"/>
          </a:xfrm>
          <a:custGeom>
            <a:avLst/>
            <a:gdLst>
              <a:gd name="connsiteX0" fmla="*/ 0 w 9326880"/>
              <a:gd name="connsiteY0" fmla="*/ 0 h 4216400"/>
              <a:gd name="connsiteX1" fmla="*/ 9326880 w 9326880"/>
              <a:gd name="connsiteY1" fmla="*/ 0 h 4216400"/>
              <a:gd name="connsiteX2" fmla="*/ 9326880 w 9326880"/>
              <a:gd name="connsiteY2" fmla="*/ 4216400 h 4216400"/>
              <a:gd name="connsiteX3" fmla="*/ 2834640 w 9326880"/>
              <a:gd name="connsiteY3" fmla="*/ 4216400 h 4216400"/>
            </a:gdLst>
            <a:ahLst/>
            <a:cxnLst>
              <a:cxn ang="0">
                <a:pos x="connsiteX0" y="connsiteY0"/>
              </a:cxn>
              <a:cxn ang="0">
                <a:pos x="connsiteX1" y="connsiteY1"/>
              </a:cxn>
              <a:cxn ang="0">
                <a:pos x="connsiteX2" y="connsiteY2"/>
              </a:cxn>
              <a:cxn ang="0">
                <a:pos x="connsiteX3" y="connsiteY3"/>
              </a:cxn>
            </a:cxnLst>
            <a:rect l="l" t="t" r="r" b="b"/>
            <a:pathLst>
              <a:path w="9326880" h="4216400">
                <a:moveTo>
                  <a:pt x="0" y="0"/>
                </a:moveTo>
                <a:lnTo>
                  <a:pt x="9326880" y="0"/>
                </a:lnTo>
                <a:lnTo>
                  <a:pt x="9326880" y="4216400"/>
                </a:lnTo>
                <a:lnTo>
                  <a:pt x="2834640" y="4216400"/>
                </a:lnTo>
              </a:path>
            </a:pathLst>
          </a:custGeom>
          <a:noFill/>
          <a:ln w="28575">
            <a:solidFill>
              <a:schemeClr val="bg1"/>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riângulo isósceles 7">
            <a:extLst>
              <a:ext uri="{FF2B5EF4-FFF2-40B4-BE49-F238E27FC236}">
                <a16:creationId xmlns:a16="http://schemas.microsoft.com/office/drawing/2014/main" id="{744C2A44-2BA4-4392-A8B9-8462785BC682}"/>
              </a:ext>
            </a:extLst>
          </p:cNvPr>
          <p:cNvSpPr/>
          <p:nvPr userDrawn="1"/>
        </p:nvSpPr>
        <p:spPr>
          <a:xfrm flipH="1">
            <a:off x="10964089" y="2659306"/>
            <a:ext cx="200303" cy="1526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Triângulo isósceles 8">
            <a:extLst>
              <a:ext uri="{FF2B5EF4-FFF2-40B4-BE49-F238E27FC236}">
                <a16:creationId xmlns:a16="http://schemas.microsoft.com/office/drawing/2014/main" id="{4324A69B-B17E-49FC-BD78-BA79B24D3978}"/>
              </a:ext>
            </a:extLst>
          </p:cNvPr>
          <p:cNvSpPr/>
          <p:nvPr userDrawn="1"/>
        </p:nvSpPr>
        <p:spPr>
          <a:xfrm flipH="1">
            <a:off x="10913808" y="2906663"/>
            <a:ext cx="321184" cy="2447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A3BA1198-965A-4C4E-92DC-6D7099A05196}"/>
              </a:ext>
            </a:extLst>
          </p:cNvPr>
          <p:cNvSpPr/>
          <p:nvPr userDrawn="1"/>
        </p:nvSpPr>
        <p:spPr>
          <a:xfrm flipH="1">
            <a:off x="10974248" y="3276388"/>
            <a:ext cx="200303" cy="1526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Forma Livre: Forma 15">
            <a:extLst>
              <a:ext uri="{FF2B5EF4-FFF2-40B4-BE49-F238E27FC236}">
                <a16:creationId xmlns:a16="http://schemas.microsoft.com/office/drawing/2014/main" id="{033C9252-6335-46BA-96A8-051A64BCF89A}"/>
              </a:ext>
            </a:extLst>
          </p:cNvPr>
          <p:cNvSpPr/>
          <p:nvPr userDrawn="1"/>
        </p:nvSpPr>
        <p:spPr>
          <a:xfrm flipH="1" flipV="1">
            <a:off x="1103651" y="1432560"/>
            <a:ext cx="1908852" cy="4639919"/>
          </a:xfrm>
          <a:custGeom>
            <a:avLst/>
            <a:gdLst>
              <a:gd name="connsiteX0" fmla="*/ 0 w 11028218"/>
              <a:gd name="connsiteY0" fmla="*/ 5541818 h 5721927"/>
              <a:gd name="connsiteX1" fmla="*/ 0 w 11028218"/>
              <a:gd name="connsiteY1" fmla="*/ 0 h 5721927"/>
              <a:gd name="connsiteX2" fmla="*/ 11028218 w 11028218"/>
              <a:gd name="connsiteY2" fmla="*/ 0 h 5721927"/>
              <a:gd name="connsiteX3" fmla="*/ 11028218 w 11028218"/>
              <a:gd name="connsiteY3" fmla="*/ 5721927 h 5721927"/>
              <a:gd name="connsiteX4" fmla="*/ 9144000 w 11028218"/>
              <a:gd name="connsiteY4" fmla="*/ 5721927 h 5721927"/>
              <a:gd name="connsiteX0" fmla="*/ 0 w 11028218"/>
              <a:gd name="connsiteY0" fmla="*/ 0 h 5721927"/>
              <a:gd name="connsiteX1" fmla="*/ 11028218 w 11028218"/>
              <a:gd name="connsiteY1" fmla="*/ 0 h 5721927"/>
              <a:gd name="connsiteX2" fmla="*/ 11028218 w 11028218"/>
              <a:gd name="connsiteY2" fmla="*/ 5721927 h 5721927"/>
              <a:gd name="connsiteX3" fmla="*/ 9144000 w 11028218"/>
              <a:gd name="connsiteY3" fmla="*/ 5721927 h 5721927"/>
            </a:gdLst>
            <a:ahLst/>
            <a:cxnLst>
              <a:cxn ang="0">
                <a:pos x="connsiteX0" y="connsiteY0"/>
              </a:cxn>
              <a:cxn ang="0">
                <a:pos x="connsiteX1" y="connsiteY1"/>
              </a:cxn>
              <a:cxn ang="0">
                <a:pos x="connsiteX2" y="connsiteY2"/>
              </a:cxn>
              <a:cxn ang="0">
                <a:pos x="connsiteX3" y="connsiteY3"/>
              </a:cxn>
            </a:cxnLst>
            <a:rect l="l" t="t" r="r" b="b"/>
            <a:pathLst>
              <a:path w="11028218" h="5721927">
                <a:moveTo>
                  <a:pt x="0" y="0"/>
                </a:moveTo>
                <a:lnTo>
                  <a:pt x="11028218" y="0"/>
                </a:lnTo>
                <a:lnTo>
                  <a:pt x="11028218" y="5721927"/>
                </a:lnTo>
                <a:lnTo>
                  <a:pt x="9144000" y="5721927"/>
                </a:lnTo>
              </a:path>
            </a:pathLst>
          </a:custGeom>
          <a:noFill/>
          <a:ln w="28575">
            <a:solidFill>
              <a:srgbClr val="FFC0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Triângulo isósceles 16">
            <a:extLst>
              <a:ext uri="{FF2B5EF4-FFF2-40B4-BE49-F238E27FC236}">
                <a16:creationId xmlns:a16="http://schemas.microsoft.com/office/drawing/2014/main" id="{F9AB81E5-F9E7-4ED6-A273-F4D11CF06737}"/>
              </a:ext>
            </a:extLst>
          </p:cNvPr>
          <p:cNvSpPr/>
          <p:nvPr userDrawn="1"/>
        </p:nvSpPr>
        <p:spPr>
          <a:xfrm flipH="1">
            <a:off x="2632996" y="5529883"/>
            <a:ext cx="1402883" cy="947722"/>
          </a:xfrm>
          <a:prstGeom prst="triangl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Triângulo isósceles 17">
            <a:extLst>
              <a:ext uri="{FF2B5EF4-FFF2-40B4-BE49-F238E27FC236}">
                <a16:creationId xmlns:a16="http://schemas.microsoft.com/office/drawing/2014/main" id="{5CE127D1-B7E0-4EDB-BF23-CAB95F3CE7ED}"/>
              </a:ext>
            </a:extLst>
          </p:cNvPr>
          <p:cNvSpPr/>
          <p:nvPr userDrawn="1"/>
        </p:nvSpPr>
        <p:spPr>
          <a:xfrm flipH="1">
            <a:off x="2632996" y="5747367"/>
            <a:ext cx="759014" cy="51275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5638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p:cTn id="11"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2" dur="250" fill="hold"/>
                                        <p:tgtEl>
                                          <p:spTgt spid="2"/>
                                        </p:tgtEl>
                                        <p:attrNameLst>
                                          <p:attrName>ppt_y</p:attrName>
                                        </p:attrNameLst>
                                      </p:cBhvr>
                                      <p:tavLst>
                                        <p:tav tm="0">
                                          <p:val>
                                            <p:strVal val="#ppt_y"/>
                                          </p:val>
                                        </p:tav>
                                        <p:tav tm="100000">
                                          <p:val>
                                            <p:strVal val="#ppt_y"/>
                                          </p:val>
                                        </p:tav>
                                      </p:tavLst>
                                    </p:anim>
                                    <p:anim calcmode="lin" valueType="num">
                                      <p:cBhvr>
                                        <p:cTn id="13"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4"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250" tmFilter="0,0; .5, 1; 1, 1"/>
                                        <p:tgtEl>
                                          <p:spTgt spid="2"/>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par>
                                <p:cTn id="28" presetID="2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anim calcmode="lin" valueType="num">
                                      <p:cBhvr>
                                        <p:cTn id="34" dur="500" fill="hold"/>
                                        <p:tgtEl>
                                          <p:spTgt spid="17"/>
                                        </p:tgtEl>
                                        <p:attrNameLst>
                                          <p:attrName>ppt_x</p:attrName>
                                        </p:attrNameLst>
                                      </p:cBhvr>
                                      <p:tavLst>
                                        <p:tav tm="0">
                                          <p:val>
                                            <p:strVal val="#ppt_x"/>
                                          </p:val>
                                        </p:tav>
                                        <p:tav tm="100000">
                                          <p:val>
                                            <p:strVal val="#ppt_x"/>
                                          </p:val>
                                        </p:tav>
                                      </p:tavLst>
                                    </p:anim>
                                    <p:anim calcmode="lin" valueType="num">
                                      <p:cBhvr>
                                        <p:cTn id="35" dur="500" fill="hold"/>
                                        <p:tgtEl>
                                          <p:spTgt spid="1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anim calcmode="lin" valueType="num">
                                      <p:cBhvr>
                                        <p:cTn id="39" dur="500" fill="hold"/>
                                        <p:tgtEl>
                                          <p:spTgt spid="18"/>
                                        </p:tgtEl>
                                        <p:attrNameLst>
                                          <p:attrName>ppt_x</p:attrName>
                                        </p:attrNameLst>
                                      </p:cBhvr>
                                      <p:tavLst>
                                        <p:tav tm="0">
                                          <p:val>
                                            <p:strVal val="#ppt_x"/>
                                          </p:val>
                                        </p:tav>
                                        <p:tav tm="100000">
                                          <p:val>
                                            <p:strVal val="#ppt_x"/>
                                          </p:val>
                                        </p:tav>
                                      </p:tavLst>
                                    </p:anim>
                                    <p:anim calcmode="lin" valueType="num">
                                      <p:cBhvr>
                                        <p:cTn id="40"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0" grpId="0" animBg="1"/>
      <p:bldP spid="16" grpId="0" animBg="1"/>
      <p:bldP spid="17" grpId="0" animBg="1"/>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9B8B13-566A-4671-BD09-7B4F0972F8E0}"/>
              </a:ext>
            </a:extLst>
          </p:cNvPr>
          <p:cNvSpPr>
            <a:spLocks noGrp="1"/>
          </p:cNvSpPr>
          <p:nvPr>
            <p:ph type="title" hasCustomPrompt="1"/>
          </p:nvPr>
        </p:nvSpPr>
        <p:spPr>
          <a:xfrm>
            <a:off x="7214461" y="0"/>
            <a:ext cx="4156399" cy="1597652"/>
          </a:xfrm>
        </p:spPr>
        <p:txBody>
          <a:bodyPr/>
          <a:lstStyle>
            <a:lvl1pPr algn="l">
              <a:defRPr>
                <a:solidFill>
                  <a:schemeClr val="accent5">
                    <a:lumMod val="50000"/>
                  </a:schemeClr>
                </a:solidFill>
              </a:defRPr>
            </a:lvl1pPr>
          </a:lstStyle>
          <a:p>
            <a:r>
              <a:rPr lang="pt-BR" dirty="0"/>
              <a:t>título Mestre</a:t>
            </a:r>
          </a:p>
        </p:txBody>
      </p:sp>
      <p:sp>
        <p:nvSpPr>
          <p:cNvPr id="4" name="Espaço Reservado para Conteúdo 3">
            <a:extLst>
              <a:ext uri="{FF2B5EF4-FFF2-40B4-BE49-F238E27FC236}">
                <a16:creationId xmlns:a16="http://schemas.microsoft.com/office/drawing/2014/main" id="{50C5EC51-D429-4E51-B7C4-9CB0C2C3AEB2}"/>
              </a:ext>
            </a:extLst>
          </p:cNvPr>
          <p:cNvSpPr>
            <a:spLocks noGrp="1"/>
          </p:cNvSpPr>
          <p:nvPr>
            <p:ph sz="half" idx="2"/>
          </p:nvPr>
        </p:nvSpPr>
        <p:spPr>
          <a:xfrm>
            <a:off x="5691116" y="1936821"/>
            <a:ext cx="5679744" cy="4351338"/>
          </a:xfrm>
        </p:spPr>
        <p:txBody>
          <a:bodyPr/>
          <a:lstStyle>
            <a:lvl1pPr marL="228600" indent="-228600">
              <a:buClr>
                <a:schemeClr val="accent6"/>
              </a:buClr>
              <a:buFont typeface="Wingdings" panose="05000000000000000000" pitchFamily="2" charset="2"/>
              <a:buChar char="§"/>
              <a:defRPr sz="4000">
                <a:solidFill>
                  <a:schemeClr val="accent5">
                    <a:lumMod val="50000"/>
                  </a:schemeClr>
                </a:solidFill>
              </a:defRPr>
            </a:lvl1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9" name="Espaço Reservado para Imagem 8">
            <a:extLst>
              <a:ext uri="{FF2B5EF4-FFF2-40B4-BE49-F238E27FC236}">
                <a16:creationId xmlns:a16="http://schemas.microsoft.com/office/drawing/2014/main" id="{ACDA8C1C-E3B3-4F11-A217-4461F5309CC6}"/>
              </a:ext>
            </a:extLst>
          </p:cNvPr>
          <p:cNvSpPr>
            <a:spLocks noGrp="1"/>
          </p:cNvSpPr>
          <p:nvPr>
            <p:ph type="pic" sz="quarter" idx="10"/>
          </p:nvPr>
        </p:nvSpPr>
        <p:spPr>
          <a:xfrm>
            <a:off x="0" y="0"/>
            <a:ext cx="4817660" cy="6858000"/>
          </a:xfrm>
        </p:spPr>
        <p:txBody>
          <a:bodyPr/>
          <a:lstStyle/>
          <a:p>
            <a:endParaRPr lang="pt-BR"/>
          </a:p>
        </p:txBody>
      </p:sp>
      <p:sp>
        <p:nvSpPr>
          <p:cNvPr id="11" name="Forma Livre: Forma 10">
            <a:extLst>
              <a:ext uri="{FF2B5EF4-FFF2-40B4-BE49-F238E27FC236}">
                <a16:creationId xmlns:a16="http://schemas.microsoft.com/office/drawing/2014/main" id="{F9BD850C-A74F-4C24-832D-53ECA5048CE4}"/>
              </a:ext>
            </a:extLst>
          </p:cNvPr>
          <p:cNvSpPr/>
          <p:nvPr userDrawn="1"/>
        </p:nvSpPr>
        <p:spPr>
          <a:xfrm>
            <a:off x="5219360" y="136045"/>
            <a:ext cx="6155140" cy="6488275"/>
          </a:xfrm>
          <a:custGeom>
            <a:avLst/>
            <a:gdLst>
              <a:gd name="connsiteX0" fmla="*/ 0 w 6155140"/>
              <a:gd name="connsiteY0" fmla="*/ 0 h 6428096"/>
              <a:gd name="connsiteX1" fmla="*/ 0 w 6155140"/>
              <a:gd name="connsiteY1" fmla="*/ 6428096 h 6428096"/>
              <a:gd name="connsiteX2" fmla="*/ 6155140 w 6155140"/>
              <a:gd name="connsiteY2" fmla="*/ 6428096 h 6428096"/>
            </a:gdLst>
            <a:ahLst/>
            <a:cxnLst>
              <a:cxn ang="0">
                <a:pos x="connsiteX0" y="connsiteY0"/>
              </a:cxn>
              <a:cxn ang="0">
                <a:pos x="connsiteX1" y="connsiteY1"/>
              </a:cxn>
              <a:cxn ang="0">
                <a:pos x="connsiteX2" y="connsiteY2"/>
              </a:cxn>
            </a:cxnLst>
            <a:rect l="l" t="t" r="r" b="b"/>
            <a:pathLst>
              <a:path w="6155140" h="6428096">
                <a:moveTo>
                  <a:pt x="0" y="0"/>
                </a:moveTo>
                <a:lnTo>
                  <a:pt x="0" y="6428096"/>
                </a:lnTo>
                <a:lnTo>
                  <a:pt x="6155140" y="6428096"/>
                </a:lnTo>
              </a:path>
            </a:pathLst>
          </a:custGeom>
          <a:noFill/>
          <a:ln w="28575">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spaço Reservado para Imagem 12">
            <a:extLst>
              <a:ext uri="{FF2B5EF4-FFF2-40B4-BE49-F238E27FC236}">
                <a16:creationId xmlns:a16="http://schemas.microsoft.com/office/drawing/2014/main" id="{56AF5319-5B30-4585-B3BD-0B99A8FFFCEC}"/>
              </a:ext>
            </a:extLst>
          </p:cNvPr>
          <p:cNvSpPr>
            <a:spLocks noGrp="1"/>
          </p:cNvSpPr>
          <p:nvPr>
            <p:ph type="pic" sz="quarter" idx="11"/>
          </p:nvPr>
        </p:nvSpPr>
        <p:spPr>
          <a:xfrm>
            <a:off x="5576729" y="0"/>
            <a:ext cx="1637732" cy="1597652"/>
          </a:xfrm>
        </p:spPr>
        <p:txBody>
          <a:bodyPr/>
          <a:lstStyle/>
          <a:p>
            <a:endParaRPr lang="pt-BR"/>
          </a:p>
        </p:txBody>
      </p:sp>
      <p:sp>
        <p:nvSpPr>
          <p:cNvPr id="7" name="Triângulo isósceles 6">
            <a:extLst>
              <a:ext uri="{FF2B5EF4-FFF2-40B4-BE49-F238E27FC236}">
                <a16:creationId xmlns:a16="http://schemas.microsoft.com/office/drawing/2014/main" id="{7DB82220-A804-42D1-A076-0F8A77B2C33E}"/>
              </a:ext>
            </a:extLst>
          </p:cNvPr>
          <p:cNvSpPr/>
          <p:nvPr userDrawn="1"/>
        </p:nvSpPr>
        <p:spPr>
          <a:xfrm flipH="1">
            <a:off x="5119208" y="2061608"/>
            <a:ext cx="200303" cy="152612"/>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riângulo isósceles 7">
            <a:extLst>
              <a:ext uri="{FF2B5EF4-FFF2-40B4-BE49-F238E27FC236}">
                <a16:creationId xmlns:a16="http://schemas.microsoft.com/office/drawing/2014/main" id="{05DE02EB-2012-4E7B-8C2F-E6BA88600189}"/>
              </a:ext>
            </a:extLst>
          </p:cNvPr>
          <p:cNvSpPr/>
          <p:nvPr userDrawn="1"/>
        </p:nvSpPr>
        <p:spPr>
          <a:xfrm flipH="1">
            <a:off x="5068927" y="2308965"/>
            <a:ext cx="321184" cy="244712"/>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49BA8650-8B5C-4A33-94CB-42F8AE9B535E}"/>
              </a:ext>
            </a:extLst>
          </p:cNvPr>
          <p:cNvSpPr/>
          <p:nvPr userDrawn="1"/>
        </p:nvSpPr>
        <p:spPr>
          <a:xfrm flipH="1">
            <a:off x="5129367" y="2678690"/>
            <a:ext cx="200303" cy="152612"/>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6155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750"/>
                                        <p:tgtEl>
                                          <p:spTgt spid="11"/>
                                        </p:tgtEl>
                                      </p:cBhvr>
                                    </p:animEffect>
                                  </p:childTnLst>
                                </p:cTn>
                              </p:par>
                              <p:par>
                                <p:cTn id="14" presetID="2" presetClass="entr" presetSubtype="2"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1+#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additive="base">
                                        <p:cTn id="22" dur="1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23" dur="1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 calcmode="lin" valueType="num">
                                      <p:cBhvr additive="base">
                                        <p:cTn id="28" dur="1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29" dur="1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 calcmode="lin" valueType="num">
                                      <p:cBhvr additive="base">
                                        <p:cTn id="34" dur="1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35" dur="1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 calcmode="lin" valueType="num">
                                      <p:cBhvr additive="base">
                                        <p:cTn id="40" dur="1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41" dur="1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 calcmode="lin" valueType="num">
                                      <p:cBhvr additive="base">
                                        <p:cTn id="46" dur="1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47" dur="10" fill="hold"/>
                                        <p:tgtEl>
                                          <p:spTgt spid="4">
                                            <p:txEl>
                                              <p:pRg st="4" end="4"/>
                                            </p:txEl>
                                          </p:spTgt>
                                        </p:tgtEl>
                                        <p:attrNameLst>
                                          <p:attrName>ppt_y</p:attrName>
                                        </p:attrNameLst>
                                      </p:cBhvr>
                                      <p:tavLst>
                                        <p:tav tm="0">
                                          <p:val>
                                            <p:strVal val="#ppt_y"/>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ppt_x"/>
                                          </p:val>
                                        </p:tav>
                                        <p:tav tm="100000">
                                          <p:val>
                                            <p:strVal val="#ppt_x"/>
                                          </p:val>
                                        </p:tav>
                                      </p:tavLst>
                                    </p:anim>
                                    <p:anim calcmode="lin" valueType="num">
                                      <p:cBhvr additive="base">
                                        <p:cTn id="51" dur="500" fill="hold"/>
                                        <p:tgtEl>
                                          <p:spTgt spid="7"/>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fill="hold"/>
                                        <p:tgtEl>
                                          <p:spTgt spid="8"/>
                                        </p:tgtEl>
                                        <p:attrNameLst>
                                          <p:attrName>ppt_x</p:attrName>
                                        </p:attrNameLst>
                                      </p:cBhvr>
                                      <p:tavLst>
                                        <p:tav tm="0">
                                          <p:val>
                                            <p:strVal val="#ppt_x"/>
                                          </p:val>
                                        </p:tav>
                                        <p:tav tm="100000">
                                          <p:val>
                                            <p:strVal val="#ppt_x"/>
                                          </p:val>
                                        </p:tav>
                                      </p:tavLst>
                                    </p:anim>
                                    <p:anim calcmode="lin" valueType="num">
                                      <p:cBhvr additive="base">
                                        <p:cTn id="55" dur="500" fill="hold"/>
                                        <p:tgtEl>
                                          <p:spTgt spid="8"/>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ppt_x"/>
                                          </p:val>
                                        </p:tav>
                                        <p:tav tm="100000">
                                          <p:val>
                                            <p:strVal val="#ppt_x"/>
                                          </p:val>
                                        </p:tav>
                                      </p:tavLst>
                                    </p:anim>
                                    <p:anim calcmode="lin" valueType="num">
                                      <p:cBhvr additive="base">
                                        <p:cTn id="5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tmplLst>
          <p:tmpl lvl="1">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2">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Lst>
      </p:bldP>
      <p:bldP spid="9" grpId="0"/>
      <p:bldP spid="11" grpId="0" animBg="1"/>
      <p:bldP spid="13" grpId="0"/>
      <p:bldP spid="7" grpId="0" animBg="1"/>
      <p:bldP spid="8" grpId="0" animBg="1"/>
      <p:bldP spid="10"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5957FB-38C6-46A4-8EB9-B3F01AD30B7C}"/>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4AA44FB1-A44A-43C1-BC35-2D6467908B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5B130F88-E7B7-45A2-9150-2EE953A022D0}"/>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230D4549-FB9A-48C9-B4C1-669CB11B0F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68EFB0CD-71F9-4004-B43F-62F7BDC27089}"/>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65D33FA8-29A0-4442-9589-EBD8283DFBF5}"/>
              </a:ext>
            </a:extLst>
          </p:cNvPr>
          <p:cNvSpPr>
            <a:spLocks noGrp="1"/>
          </p:cNvSpPr>
          <p:nvPr>
            <p:ph type="dt" sz="half" idx="10"/>
          </p:nvPr>
        </p:nvSpPr>
        <p:spPr/>
        <p:txBody>
          <a:bodyPr/>
          <a:lstStyle/>
          <a:p>
            <a:fld id="{4228DD32-7637-47B7-88A4-4AFCCCC3E908}" type="datetimeFigureOut">
              <a:rPr lang="pt-BR" smtClean="0"/>
              <a:t>03/06/2020</a:t>
            </a:fld>
            <a:endParaRPr lang="pt-BR"/>
          </a:p>
        </p:txBody>
      </p:sp>
      <p:sp>
        <p:nvSpPr>
          <p:cNvPr id="8" name="Espaço Reservado para Rodapé 7">
            <a:extLst>
              <a:ext uri="{FF2B5EF4-FFF2-40B4-BE49-F238E27FC236}">
                <a16:creationId xmlns:a16="http://schemas.microsoft.com/office/drawing/2014/main" id="{35E0C91D-DE60-4784-AFB0-BF529765D0F5}"/>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CEAA9204-7A39-4073-B0BE-BBF3E002BBFE}"/>
              </a:ext>
            </a:extLst>
          </p:cNvPr>
          <p:cNvSpPr>
            <a:spLocks noGrp="1"/>
          </p:cNvSpPr>
          <p:nvPr>
            <p:ph type="sldNum" sz="quarter" idx="12"/>
          </p:nvPr>
        </p:nvSpPr>
        <p:spPr/>
        <p:txBody>
          <a:bodyPr/>
          <a:lstStyle/>
          <a:p>
            <a:fld id="{B126A617-CA0F-4F51-A1FC-575DE9DE1586}" type="slidenum">
              <a:rPr lang="pt-BR" smtClean="0"/>
              <a:t>‹#›</a:t>
            </a:fld>
            <a:endParaRPr lang="pt-BR"/>
          </a:p>
        </p:txBody>
      </p:sp>
    </p:spTree>
    <p:extLst>
      <p:ext uri="{BB962C8B-B14F-4D97-AF65-F5344CB8AC3E}">
        <p14:creationId xmlns:p14="http://schemas.microsoft.com/office/powerpoint/2010/main" val="4066089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F1661B-04F0-4093-B5B0-2FB25E22C959}"/>
              </a:ext>
            </a:extLst>
          </p:cNvPr>
          <p:cNvSpPr>
            <a:spLocks noGrp="1"/>
          </p:cNvSpPr>
          <p:nvPr>
            <p:ph type="title"/>
          </p:nvPr>
        </p:nvSpPr>
        <p:spPr>
          <a:xfrm>
            <a:off x="416560" y="365126"/>
            <a:ext cx="11043920" cy="701674"/>
          </a:xfrm>
          <a:prstGeom prst="rect">
            <a:avLst/>
          </a:prstGeom>
          <a:ln w="19050">
            <a:noFill/>
            <a:headEnd type="arrow"/>
            <a:tailEnd type="arrow"/>
          </a:ln>
        </p:spPr>
        <p:txBody>
          <a:bodyPr>
            <a:normAutofit/>
          </a:bodyPr>
          <a:lstStyle>
            <a:lvl1pPr>
              <a:defRPr sz="4800">
                <a:solidFill>
                  <a:schemeClr val="accent5"/>
                </a:solidFill>
              </a:defRPr>
            </a:lvl1pPr>
          </a:lstStyle>
          <a:p>
            <a:r>
              <a:rPr lang="pt-BR" dirty="0"/>
              <a:t>Clique para editar o título Mestre</a:t>
            </a:r>
          </a:p>
        </p:txBody>
      </p:sp>
    </p:spTree>
    <p:extLst>
      <p:ext uri="{BB962C8B-B14F-4D97-AF65-F5344CB8AC3E}">
        <p14:creationId xmlns:p14="http://schemas.microsoft.com/office/powerpoint/2010/main" val="168557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219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EGW">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4612944" y="1259840"/>
            <a:ext cx="6852934" cy="4090082"/>
          </a:xfrm>
        </p:spPr>
        <p:txBody>
          <a:bodyPr anchor="ctr">
            <a:normAutofit/>
          </a:bodyPr>
          <a:lstStyle>
            <a:lvl1pPr marL="0" indent="0" algn="ctr">
              <a:lnSpc>
                <a:spcPct val="100000"/>
              </a:lnSpc>
              <a:buNone/>
              <a:defRPr sz="32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9045" y="269703"/>
            <a:ext cx="960560" cy="741254"/>
          </a:xfrm>
          <a:prstGeom prst="rect">
            <a:avLst/>
          </a:prstGeom>
        </p:spPr>
      </p:pic>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flipV="1">
            <a:off x="10683445" y="6032685"/>
            <a:ext cx="960560" cy="741254"/>
          </a:xfrm>
          <a:prstGeom prst="rect">
            <a:avLst/>
          </a:prstGeom>
        </p:spPr>
      </p:pic>
      <p:sp>
        <p:nvSpPr>
          <p:cNvPr id="31" name="Forma Livre: Forma 30">
            <a:extLst>
              <a:ext uri="{FF2B5EF4-FFF2-40B4-BE49-F238E27FC236}">
                <a16:creationId xmlns:a16="http://schemas.microsoft.com/office/drawing/2014/main" id="{6C21C0A0-9CC2-4C11-B056-9C32C348EC70}"/>
              </a:ext>
            </a:extLst>
          </p:cNvPr>
          <p:cNvSpPr/>
          <p:nvPr userDrawn="1"/>
        </p:nvSpPr>
        <p:spPr>
          <a:xfrm>
            <a:off x="4299045" y="1296537"/>
            <a:ext cx="7233313" cy="4450568"/>
          </a:xfrm>
          <a:custGeom>
            <a:avLst/>
            <a:gdLst>
              <a:gd name="connsiteX0" fmla="*/ 0 w 7233313"/>
              <a:gd name="connsiteY0" fmla="*/ 0 h 4162567"/>
              <a:gd name="connsiteX1" fmla="*/ 0 w 7233313"/>
              <a:gd name="connsiteY1" fmla="*/ 4162567 h 4162567"/>
              <a:gd name="connsiteX2" fmla="*/ 7233313 w 7233313"/>
              <a:gd name="connsiteY2" fmla="*/ 4162567 h 4162567"/>
            </a:gdLst>
            <a:ahLst/>
            <a:cxnLst>
              <a:cxn ang="0">
                <a:pos x="connsiteX0" y="connsiteY0"/>
              </a:cxn>
              <a:cxn ang="0">
                <a:pos x="connsiteX1" y="connsiteY1"/>
              </a:cxn>
              <a:cxn ang="0">
                <a:pos x="connsiteX2" y="connsiteY2"/>
              </a:cxn>
            </a:cxnLst>
            <a:rect l="l" t="t" r="r" b="b"/>
            <a:pathLst>
              <a:path w="7233313" h="4162567">
                <a:moveTo>
                  <a:pt x="0" y="0"/>
                </a:moveTo>
                <a:lnTo>
                  <a:pt x="0" y="4162567"/>
                </a:lnTo>
                <a:lnTo>
                  <a:pt x="7233313" y="4162567"/>
                </a:lnTo>
              </a:path>
            </a:pathLst>
          </a:custGeom>
          <a:noFill/>
          <a:ln w="38100">
            <a:solidFill>
              <a:srgbClr val="385D8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Espaço Reservado para Texto 32">
            <a:extLst>
              <a:ext uri="{FF2B5EF4-FFF2-40B4-BE49-F238E27FC236}">
                <a16:creationId xmlns:a16="http://schemas.microsoft.com/office/drawing/2014/main" id="{6F2822F4-087A-4997-BE75-F3F11448BB3A}"/>
              </a:ext>
            </a:extLst>
          </p:cNvPr>
          <p:cNvSpPr>
            <a:spLocks noGrp="1"/>
          </p:cNvSpPr>
          <p:nvPr>
            <p:ph type="body" sz="quarter" idx="10" hasCustomPrompt="1"/>
          </p:nvPr>
        </p:nvSpPr>
        <p:spPr>
          <a:xfrm>
            <a:off x="4299045" y="5971512"/>
            <a:ext cx="6250674" cy="456584"/>
          </a:xfrm>
        </p:spPr>
        <p:txBody>
          <a:bodyPr anchor="ctr">
            <a:normAutofit/>
          </a:bodyPr>
          <a:lstStyle>
            <a:lvl1pPr marL="0" indent="0" algn="ctr">
              <a:buNone/>
              <a:defRPr sz="2000" cap="none" baseline="0">
                <a:solidFill>
                  <a:schemeClr val="accent5">
                    <a:lumMod val="50000"/>
                  </a:schemeClr>
                </a:solidFill>
              </a:defRPr>
            </a:lvl1pPr>
          </a:lstStyle>
          <a:p>
            <a:pPr lvl="0"/>
            <a:r>
              <a:rPr lang="pt-BR" dirty="0"/>
              <a:t>FONTE</a:t>
            </a:r>
          </a:p>
        </p:txBody>
      </p:sp>
    </p:spTree>
    <p:extLst>
      <p:ext uri="{BB962C8B-B14F-4D97-AF65-F5344CB8AC3E}">
        <p14:creationId xmlns:p14="http://schemas.microsoft.com/office/powerpoint/2010/main" val="213033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33">
                                            <p:txEl>
                                              <p:pRg st="0" end="0"/>
                                            </p:txEl>
                                          </p:spTgt>
                                        </p:tgtEl>
                                        <p:attrNameLst>
                                          <p:attrName>style.visibility</p:attrName>
                                        </p:attrNameLst>
                                      </p:cBhvr>
                                      <p:to>
                                        <p:strVal val="visible"/>
                                      </p:to>
                                    </p:set>
                                    <p:animEffect transition="in" filter="fade">
                                      <p:cBhvr>
                                        <p:cTn id="24" dur="500"/>
                                        <p:tgtEl>
                                          <p:spTgt spid="33">
                                            <p:txEl>
                                              <p:pRg st="0" end="0"/>
                                            </p:txEl>
                                          </p:spTgt>
                                        </p:tgtEl>
                                      </p:cBhvr>
                                    </p:animEffect>
                                    <p:anim calcmode="lin" valueType="num">
                                      <p:cBhvr>
                                        <p:cTn id="25"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26" dur="5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31" grpId="0" animBg="1"/>
      <p:bldP spid="33" grpId="0" build="p">
        <p:tmplLst>
          <p:tmpl lvl="1">
            <p:tnLst>
              <p:par>
                <p:cTn presetID="42"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anim calcmode="lin" valueType="num">
                      <p:cBhvr>
                        <p:cTn dur="500" fill="hold"/>
                        <p:tgtEl>
                          <p:spTgt spid="33"/>
                        </p:tgtEl>
                        <p:attrNameLst>
                          <p:attrName>ppt_x</p:attrName>
                        </p:attrNameLst>
                      </p:cBhvr>
                      <p:tavLst>
                        <p:tav tm="0">
                          <p:val>
                            <p:strVal val="#ppt_x"/>
                          </p:val>
                        </p:tav>
                        <p:tav tm="100000">
                          <p:val>
                            <p:strVal val="#ppt_x"/>
                          </p:val>
                        </p:tav>
                      </p:tavLst>
                    </p:anim>
                    <p:anim calcmode="lin" valueType="num">
                      <p:cBhvr>
                        <p:cTn dur="500" fill="hold"/>
                        <p:tgtEl>
                          <p:spTgt spid="33"/>
                        </p:tgtEl>
                        <p:attrNameLst>
                          <p:attrName>ppt_y</p:attrName>
                        </p:attrNameLst>
                      </p:cBhvr>
                      <p:tavLst>
                        <p:tav tm="0">
                          <p:val>
                            <p:strVal val="#ppt_y+.1"/>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909887C7-519F-4CEF-A514-641E4457770B}"/>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F80559AF-3760-40D4-B231-7F1885D5DF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a:extLst>
              <a:ext uri="{FF2B5EF4-FFF2-40B4-BE49-F238E27FC236}">
                <a16:creationId xmlns:a16="http://schemas.microsoft.com/office/drawing/2014/main" id="{6D56CFCA-B7D1-4AFC-99AC-E4A6C2F25E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87C76ED7-6414-4512-86F2-03226DE516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28DD32-7637-47B7-88A4-4AFCCCC3E908}" type="datetimeFigureOut">
              <a:rPr lang="pt-BR" smtClean="0"/>
              <a:t>03/06/2020</a:t>
            </a:fld>
            <a:endParaRPr lang="pt-BR"/>
          </a:p>
        </p:txBody>
      </p:sp>
      <p:sp>
        <p:nvSpPr>
          <p:cNvPr id="5" name="Espaço Reservado para Rodapé 4">
            <a:extLst>
              <a:ext uri="{FF2B5EF4-FFF2-40B4-BE49-F238E27FC236}">
                <a16:creationId xmlns:a16="http://schemas.microsoft.com/office/drawing/2014/main" id="{F4A3198C-D58D-4C1A-A810-CA51AA53A2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F8E1B198-C6F1-455B-AC89-E2BDBC5937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26A617-CA0F-4F51-A1FC-575DE9DE1586}" type="slidenum">
              <a:rPr lang="pt-BR" smtClean="0"/>
              <a:t>‹#›</a:t>
            </a:fld>
            <a:endParaRPr lang="pt-BR"/>
          </a:p>
        </p:txBody>
      </p:sp>
    </p:spTree>
    <p:extLst>
      <p:ext uri="{BB962C8B-B14F-4D97-AF65-F5344CB8AC3E}">
        <p14:creationId xmlns:p14="http://schemas.microsoft.com/office/powerpoint/2010/main" val="1247910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52" r:id="rId5"/>
    <p:sldLayoutId id="2147483653" r:id="rId6"/>
    <p:sldLayoutId id="2147483654" r:id="rId7"/>
    <p:sldLayoutId id="2147483655" r:id="rId8"/>
    <p:sldLayoutId id="2147483656" r:id="rId9"/>
    <p:sldLayoutId id="2147483662" r:id="rId10"/>
    <p:sldLayoutId id="2147483660" r:id="rId11"/>
    <p:sldLayoutId id="2147483665" r:id="rId12"/>
    <p:sldLayoutId id="2147483664" r:id="rId13"/>
    <p:sldLayoutId id="2147483657" r:id="rId14"/>
    <p:sldLayoutId id="2147483663" r:id="rId15"/>
    <p:sldLayoutId id="2147483666" r:id="rId16"/>
  </p:sldLayoutIdLst>
  <p:txStyles>
    <p:titleStyle>
      <a:lvl1pPr algn="ctr" defTabSz="914400" rtl="0" eaLnBrk="1" latinLnBrk="0" hangingPunct="1">
        <a:lnSpc>
          <a:spcPct val="90000"/>
        </a:lnSpc>
        <a:spcBef>
          <a:spcPct val="0"/>
        </a:spcBef>
        <a:buNone/>
        <a:defRPr sz="4400" kern="1200" cap="all" baseline="0">
          <a:solidFill>
            <a:schemeClr val="tx2">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jp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hyperlink" Target="http://www.publicdomainpictures.net/view-image.php?image=43801&amp;picture=old-us-army-jeep" TargetMode="External"/><Relationship Id="rId2" Type="http://schemas.openxmlformats.org/officeDocument/2006/relationships/image" Target="../media/image28.jpg"/><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jp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9" name="Espaço Reservado para Imagem 2078" descr="Uma imagem contendo interior, parede, edifício, mesa&#10;&#10;Descrição gerada automaticamente">
            <a:extLst>
              <a:ext uri="{FF2B5EF4-FFF2-40B4-BE49-F238E27FC236}">
                <a16:creationId xmlns:a16="http://schemas.microsoft.com/office/drawing/2014/main" id="{945944C9-6CF6-478D-A9B0-A753661726F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p:pic>
      <p:sp>
        <p:nvSpPr>
          <p:cNvPr id="19" name="Retângulo 18">
            <a:extLst>
              <a:ext uri="{FF2B5EF4-FFF2-40B4-BE49-F238E27FC236}">
                <a16:creationId xmlns:a16="http://schemas.microsoft.com/office/drawing/2014/main" id="{E2D6CABE-32C1-444A-8126-34B3D6E97205}"/>
              </a:ext>
            </a:extLst>
          </p:cNvPr>
          <p:cNvSpPr/>
          <p:nvPr/>
        </p:nvSpPr>
        <p:spPr>
          <a:xfrm>
            <a:off x="2915521" y="1602657"/>
            <a:ext cx="8825904" cy="3928053"/>
          </a:xfrm>
          <a:prstGeom prst="rect">
            <a:avLst/>
          </a:prstGeom>
          <a:solidFill>
            <a:srgbClr val="00206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ubtítulo 4">
            <a:extLst>
              <a:ext uri="{FF2B5EF4-FFF2-40B4-BE49-F238E27FC236}">
                <a16:creationId xmlns:a16="http://schemas.microsoft.com/office/drawing/2014/main" id="{5EB8FA96-F008-4411-AE3C-975EFC97D2CA}"/>
              </a:ext>
            </a:extLst>
          </p:cNvPr>
          <p:cNvSpPr>
            <a:spLocks noGrp="1"/>
          </p:cNvSpPr>
          <p:nvPr>
            <p:ph type="subTitle" idx="1"/>
          </p:nvPr>
        </p:nvSpPr>
        <p:spPr>
          <a:xfrm>
            <a:off x="4147662" y="2772991"/>
            <a:ext cx="7593763" cy="1655762"/>
          </a:xfrm>
        </p:spPr>
        <p:txBody>
          <a:bodyPr>
            <a:noAutofit/>
          </a:bodyPr>
          <a:lstStyle/>
          <a:p>
            <a:pPr algn="l"/>
            <a:r>
              <a:rPr lang="pt-BR" sz="20200" err="1">
                <a:solidFill>
                  <a:schemeClr val="bg1"/>
                </a:solidFill>
              </a:rPr>
              <a:t>emPL</a:t>
            </a:r>
            <a:r>
              <a:rPr lang="bg-BG" sz="20200">
                <a:solidFill>
                  <a:schemeClr val="bg1"/>
                </a:solidFill>
              </a:rPr>
              <a:t>e</a:t>
            </a:r>
            <a:endParaRPr lang="pt-BR" sz="14000">
              <a:solidFill>
                <a:schemeClr val="bg1"/>
              </a:solidFill>
            </a:endParaRPr>
          </a:p>
        </p:txBody>
      </p:sp>
      <p:sp>
        <p:nvSpPr>
          <p:cNvPr id="9" name="Forma Livre: Forma 8">
            <a:extLst>
              <a:ext uri="{FF2B5EF4-FFF2-40B4-BE49-F238E27FC236}">
                <a16:creationId xmlns:a16="http://schemas.microsoft.com/office/drawing/2014/main" id="{29BA9D92-8C8B-42D7-8A1E-EC3BB3788E07}"/>
              </a:ext>
            </a:extLst>
          </p:cNvPr>
          <p:cNvSpPr/>
          <p:nvPr/>
        </p:nvSpPr>
        <p:spPr>
          <a:xfrm flipH="1">
            <a:off x="2915518" y="1602658"/>
            <a:ext cx="8825904" cy="3928052"/>
          </a:xfrm>
          <a:custGeom>
            <a:avLst/>
            <a:gdLst>
              <a:gd name="connsiteX0" fmla="*/ 1708727 w 1708727"/>
              <a:gd name="connsiteY0" fmla="*/ 858981 h 4673600"/>
              <a:gd name="connsiteX1" fmla="*/ 1708727 w 1708727"/>
              <a:gd name="connsiteY1" fmla="*/ 0 h 4673600"/>
              <a:gd name="connsiteX2" fmla="*/ 0 w 1708727"/>
              <a:gd name="connsiteY2" fmla="*/ 0 h 4673600"/>
              <a:gd name="connsiteX3" fmla="*/ 0 w 1708727"/>
              <a:gd name="connsiteY3" fmla="*/ 4673600 h 4673600"/>
              <a:gd name="connsiteX4" fmla="*/ 831273 w 1708727"/>
              <a:gd name="connsiteY4" fmla="*/ 4673600 h 46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727" h="4673600">
                <a:moveTo>
                  <a:pt x="1708727" y="858981"/>
                </a:moveTo>
                <a:lnTo>
                  <a:pt x="1708727" y="0"/>
                </a:lnTo>
                <a:lnTo>
                  <a:pt x="0" y="0"/>
                </a:lnTo>
                <a:lnTo>
                  <a:pt x="0" y="4673600"/>
                </a:lnTo>
                <a:lnTo>
                  <a:pt x="831273" y="46736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Título 3">
            <a:extLst>
              <a:ext uri="{FF2B5EF4-FFF2-40B4-BE49-F238E27FC236}">
                <a16:creationId xmlns:a16="http://schemas.microsoft.com/office/drawing/2014/main" id="{1A4E4A47-9521-457C-8032-333771295B2A}"/>
              </a:ext>
            </a:extLst>
          </p:cNvPr>
          <p:cNvSpPr>
            <a:spLocks noGrp="1"/>
          </p:cNvSpPr>
          <p:nvPr>
            <p:ph type="ctrTitle"/>
          </p:nvPr>
        </p:nvSpPr>
        <p:spPr>
          <a:xfrm>
            <a:off x="1908757" y="2113935"/>
            <a:ext cx="2313771" cy="2778577"/>
          </a:xfrm>
          <a:solidFill>
            <a:srgbClr val="FFC000">
              <a:alpha val="67059"/>
            </a:srgbClr>
          </a:solidFill>
        </p:spPr>
        <p:txBody>
          <a:bodyPr/>
          <a:lstStyle/>
          <a:p>
            <a:r>
              <a:rPr lang="pt-BR"/>
              <a:t>t</a:t>
            </a:r>
          </a:p>
        </p:txBody>
      </p:sp>
      <p:sp>
        <p:nvSpPr>
          <p:cNvPr id="2" name="CaixaDeTexto 1">
            <a:extLst>
              <a:ext uri="{FF2B5EF4-FFF2-40B4-BE49-F238E27FC236}">
                <a16:creationId xmlns:a16="http://schemas.microsoft.com/office/drawing/2014/main" id="{D03868CF-852C-4311-AA8E-1EAF710D344A}"/>
              </a:ext>
            </a:extLst>
          </p:cNvPr>
          <p:cNvSpPr txBox="1"/>
          <p:nvPr/>
        </p:nvSpPr>
        <p:spPr>
          <a:xfrm>
            <a:off x="4222528" y="2045081"/>
            <a:ext cx="7412881" cy="584775"/>
          </a:xfrm>
          <a:prstGeom prst="rect">
            <a:avLst/>
          </a:prstGeom>
          <a:noFill/>
        </p:spPr>
        <p:txBody>
          <a:bodyPr wrap="square" rtlCol="0">
            <a:spAutoFit/>
          </a:bodyPr>
          <a:lstStyle/>
          <a:p>
            <a:r>
              <a:rPr lang="bg-BG" sz="3200">
                <a:solidFill>
                  <a:schemeClr val="bg1"/>
                </a:solidFill>
              </a:rPr>
              <a:t>Planned Gift Rebuilds</a:t>
            </a:r>
            <a:endParaRPr lang="pt-BR" sz="3200">
              <a:solidFill>
                <a:schemeClr val="bg1"/>
              </a:solidFill>
            </a:endParaRPr>
          </a:p>
        </p:txBody>
      </p:sp>
      <p:sp>
        <p:nvSpPr>
          <p:cNvPr id="58" name="CaixaDeTexto 57">
            <a:extLst>
              <a:ext uri="{FF2B5EF4-FFF2-40B4-BE49-F238E27FC236}">
                <a16:creationId xmlns:a16="http://schemas.microsoft.com/office/drawing/2014/main" id="{A673E710-BCCA-442C-8076-B3DFCB0CC733}"/>
              </a:ext>
            </a:extLst>
          </p:cNvPr>
          <p:cNvSpPr txBox="1"/>
          <p:nvPr/>
        </p:nvSpPr>
        <p:spPr>
          <a:xfrm>
            <a:off x="1385995" y="6258953"/>
            <a:ext cx="3359293" cy="369332"/>
          </a:xfrm>
          <a:prstGeom prst="rect">
            <a:avLst/>
          </a:prstGeom>
          <a:noFill/>
        </p:spPr>
        <p:txBody>
          <a:bodyPr wrap="square" rtlCol="0">
            <a:spAutoFit/>
          </a:bodyPr>
          <a:lstStyle/>
          <a:p>
            <a:r>
              <a:rPr lang="pt-BR">
                <a:solidFill>
                  <a:schemeClr val="bg1"/>
                </a:solidFill>
              </a:rPr>
              <a:t>DENNIS CARLSON </a:t>
            </a:r>
          </a:p>
        </p:txBody>
      </p:sp>
      <p:pic>
        <p:nvPicPr>
          <p:cNvPr id="59" name="Imagem 58">
            <a:extLst>
              <a:ext uri="{FF2B5EF4-FFF2-40B4-BE49-F238E27FC236}">
                <a16:creationId xmlns:a16="http://schemas.microsoft.com/office/drawing/2014/main" id="{21A7723A-6C06-466F-97AD-DEE505F2151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469" y="5767024"/>
            <a:ext cx="983858" cy="983858"/>
          </a:xfrm>
          <a:prstGeom prst="rect">
            <a:avLst/>
          </a:prstGeom>
          <a:solidFill>
            <a:srgbClr val="FFFFFF">
              <a:shade val="85000"/>
            </a:srgbClr>
          </a:solidFill>
          <a:ln w="539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CaixaDeTexto 61">
            <a:extLst>
              <a:ext uri="{FF2B5EF4-FFF2-40B4-BE49-F238E27FC236}">
                <a16:creationId xmlns:a16="http://schemas.microsoft.com/office/drawing/2014/main" id="{963A883B-7359-4761-88CD-F7A647D98BC7}"/>
              </a:ext>
            </a:extLst>
          </p:cNvPr>
          <p:cNvSpPr txBox="1"/>
          <p:nvPr/>
        </p:nvSpPr>
        <p:spPr>
          <a:xfrm>
            <a:off x="4409342" y="4494959"/>
            <a:ext cx="5728572" cy="523220"/>
          </a:xfrm>
          <a:prstGeom prst="rect">
            <a:avLst/>
          </a:prstGeom>
          <a:noFill/>
        </p:spPr>
        <p:txBody>
          <a:bodyPr wrap="square" rtlCol="0">
            <a:spAutoFit/>
          </a:bodyPr>
          <a:lstStyle/>
          <a:p>
            <a:r>
              <a:rPr lang="bg-BG" sz="2800">
                <a:solidFill>
                  <a:schemeClr val="bg1"/>
                </a:solidFill>
              </a:rPr>
              <a:t>unsuspected sources of resources</a:t>
            </a:r>
            <a:r>
              <a:rPr lang="en-US" sz="2800">
                <a:solidFill>
                  <a:schemeClr val="bg1"/>
                </a:solidFill>
              </a:rPr>
              <a:t>. </a:t>
            </a:r>
            <a:endParaRPr lang="pt-BR" sz="2800">
              <a:solidFill>
                <a:schemeClr val="bg1"/>
              </a:solidFill>
            </a:endParaRPr>
          </a:p>
        </p:txBody>
      </p:sp>
      <p:pic>
        <p:nvPicPr>
          <p:cNvPr id="11" name="Picture 10" descr="A picture containing drawing&#10;&#10;Description automatically generated">
            <a:extLst>
              <a:ext uri="{FF2B5EF4-FFF2-40B4-BE49-F238E27FC236}">
                <a16:creationId xmlns:a16="http://schemas.microsoft.com/office/drawing/2014/main" id="{1558CD49-7A3E-E047-8426-71F2DF4FC2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4458" y="5530322"/>
            <a:ext cx="1527544" cy="1527544"/>
          </a:xfrm>
          <a:prstGeom prst="rect">
            <a:avLst/>
          </a:prstGeom>
        </p:spPr>
      </p:pic>
    </p:spTree>
    <p:extLst>
      <p:ext uri="{BB962C8B-B14F-4D97-AF65-F5344CB8AC3E}">
        <p14:creationId xmlns:p14="http://schemas.microsoft.com/office/powerpoint/2010/main" val="8416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1FE119A0-0A5A-4806-B2FD-7CCD4323E897}"/>
              </a:ext>
            </a:extLst>
          </p:cNvPr>
          <p:cNvSpPr>
            <a:spLocks noGrp="1"/>
          </p:cNvSpPr>
          <p:nvPr>
            <p:ph type="body" sz="half" idx="2"/>
          </p:nvPr>
        </p:nvSpPr>
        <p:spPr>
          <a:xfrm>
            <a:off x="1034814" y="470081"/>
            <a:ext cx="10620038" cy="4694030"/>
          </a:xfrm>
        </p:spPr>
        <p:txBody>
          <a:bodyPr>
            <a:normAutofit/>
          </a:bodyPr>
          <a:lstStyle/>
          <a:p>
            <a:r>
              <a:rPr lang="bg-BG" dirty="0" err="1"/>
              <a:t>W</a:t>
            </a:r>
            <a:r>
              <a:rPr lang="en-US" dirty="0"/>
              <a:t>ho says of Cyrus, ‘He is my shepherd</a:t>
            </a:r>
          </a:p>
          <a:p>
            <a:r>
              <a:rPr lang="en-US" dirty="0"/>
              <a:t>    and will accomplish all that I please;</a:t>
            </a:r>
          </a:p>
          <a:p>
            <a:r>
              <a:rPr lang="en-US" dirty="0"/>
              <a:t>he will say of Jerusalem, “Let it be rebuilt,” and of the temple, “Let its foundations be laid.”</a:t>
            </a:r>
            <a:endParaRPr lang="pt-BR" dirty="0"/>
          </a:p>
        </p:txBody>
      </p:sp>
      <p:sp>
        <p:nvSpPr>
          <p:cNvPr id="5" name="Espaço Reservado para Texto 4">
            <a:extLst>
              <a:ext uri="{FF2B5EF4-FFF2-40B4-BE49-F238E27FC236}">
                <a16:creationId xmlns:a16="http://schemas.microsoft.com/office/drawing/2014/main" id="{4B404507-001B-4A4C-8BC0-445A2AE7F03F}"/>
              </a:ext>
            </a:extLst>
          </p:cNvPr>
          <p:cNvSpPr>
            <a:spLocks noGrp="1"/>
          </p:cNvSpPr>
          <p:nvPr>
            <p:ph type="body" sz="quarter" idx="10"/>
          </p:nvPr>
        </p:nvSpPr>
        <p:spPr/>
        <p:txBody>
          <a:bodyPr/>
          <a:lstStyle/>
          <a:p>
            <a:r>
              <a:rPr lang="en-US" dirty="0"/>
              <a:t>Isaiah</a:t>
            </a:r>
            <a:r>
              <a:rPr lang="bg-BG" dirty="0"/>
              <a:t> </a:t>
            </a:r>
            <a:r>
              <a:rPr lang="pt-BR" dirty="0"/>
              <a:t>44:28, NIV</a:t>
            </a:r>
          </a:p>
        </p:txBody>
      </p:sp>
    </p:spTree>
    <p:extLst>
      <p:ext uri="{BB962C8B-B14F-4D97-AF65-F5344CB8AC3E}">
        <p14:creationId xmlns:p14="http://schemas.microsoft.com/office/powerpoint/2010/main" val="296040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D2B39604-16B6-4A73-BC08-41481C840D59}"/>
              </a:ext>
            </a:extLst>
          </p:cNvPr>
          <p:cNvSpPr>
            <a:spLocks noGrp="1"/>
          </p:cNvSpPr>
          <p:nvPr>
            <p:ph type="body" sz="half" idx="2"/>
          </p:nvPr>
        </p:nvSpPr>
        <p:spPr/>
        <p:txBody>
          <a:bodyPr>
            <a:normAutofit/>
          </a:bodyPr>
          <a:lstStyle/>
          <a:p>
            <a:r>
              <a:rPr lang="en-US" sz="3600" dirty="0"/>
              <a:t>According to the plan, God assigned King Cyrus the task of helping Israel, in spite of Cyrus never becoming a follower of the God of Israe</a:t>
            </a:r>
            <a:r>
              <a:rPr lang="en-US" sz="4400" dirty="0"/>
              <a:t>l.</a:t>
            </a:r>
          </a:p>
        </p:txBody>
      </p:sp>
      <p:pic>
        <p:nvPicPr>
          <p:cNvPr id="5" name="Espaço Reservado para Imagem 4">
            <a:extLst>
              <a:ext uri="{FF2B5EF4-FFF2-40B4-BE49-F238E27FC236}">
                <a16:creationId xmlns:a16="http://schemas.microsoft.com/office/drawing/2014/main" id="{1147E4B6-218F-46BF-8583-E4EAAAA06EE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948" r="22948"/>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5073248E-1747-8D48-AC05-7CA64CECC5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70435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864950F-3D0F-45D7-86BD-881D581A865F}"/>
              </a:ext>
            </a:extLst>
          </p:cNvPr>
          <p:cNvSpPr>
            <a:spLocks noGrp="1"/>
          </p:cNvSpPr>
          <p:nvPr>
            <p:ph type="body" sz="half" idx="2"/>
          </p:nvPr>
        </p:nvSpPr>
        <p:spPr/>
        <p:txBody>
          <a:bodyPr>
            <a:normAutofit/>
          </a:bodyPr>
          <a:lstStyle/>
          <a:p>
            <a:r>
              <a:rPr lang="en-US" sz="3600" dirty="0"/>
              <a:t>This heathen king did exactly what God had prophesied through Jeremiah (Ezra 1:1-5), and through this planned gift ended Israel’s 70 years of captivity. </a:t>
            </a:r>
            <a:endParaRPr lang="pt-BR" sz="3600" dirty="0"/>
          </a:p>
        </p:txBody>
      </p:sp>
      <p:pic>
        <p:nvPicPr>
          <p:cNvPr id="5" name="Espaço Reservado para Imagem 4" descr="Uma imagem contendo ao ar livre, céu, pessoa, chão&#10;&#10;Descrição gerada automaticamente">
            <a:extLst>
              <a:ext uri="{FF2B5EF4-FFF2-40B4-BE49-F238E27FC236}">
                <a16:creationId xmlns:a16="http://schemas.microsoft.com/office/drawing/2014/main" id="{00481181-5873-4082-947B-836506ECAEA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930" r="13930"/>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D79C8567-3459-BB42-B5B4-B73BC45365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20606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F6DD5910-0A8F-4196-9423-FDE335816446}"/>
              </a:ext>
            </a:extLst>
          </p:cNvPr>
          <p:cNvSpPr>
            <a:spLocks noGrp="1"/>
          </p:cNvSpPr>
          <p:nvPr>
            <p:ph type="body" sz="half" idx="2"/>
          </p:nvPr>
        </p:nvSpPr>
        <p:spPr>
          <a:xfrm>
            <a:off x="5935516" y="989351"/>
            <a:ext cx="5691189" cy="4589158"/>
          </a:xfrm>
        </p:spPr>
        <p:txBody>
          <a:bodyPr>
            <a:normAutofit/>
          </a:bodyPr>
          <a:lstStyle/>
          <a:p>
            <a:r>
              <a:rPr lang="en-US" sz="4000" dirty="0"/>
              <a:t>Darius and Artaxerxes also followed the lead and command of Cyrus to ensure that the temple in Jerusalem was completed</a:t>
            </a:r>
            <a:r>
              <a:rPr lang="bg-BG" sz="4000" dirty="0"/>
              <a:t>.</a:t>
            </a:r>
            <a:endParaRPr lang="pt-BR" sz="4000" dirty="0"/>
          </a:p>
        </p:txBody>
      </p:sp>
      <p:pic>
        <p:nvPicPr>
          <p:cNvPr id="5" name="Espaço Reservado para Imagem 4" descr="Uma imagem contendo pessoa, parede, interior, chão&#10;&#10;Descrição gerada automaticamente">
            <a:extLst>
              <a:ext uri="{FF2B5EF4-FFF2-40B4-BE49-F238E27FC236}">
                <a16:creationId xmlns:a16="http://schemas.microsoft.com/office/drawing/2014/main" id="{8AEFD35B-1C2D-404B-B5E2-1FE2EFE8151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972" r="22972"/>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36D37DAD-1767-CB48-923D-A52BD5E9C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260076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F253AF44-835D-4222-9E43-DD1137F0C292}"/>
              </a:ext>
            </a:extLst>
          </p:cNvPr>
          <p:cNvSpPr>
            <a:spLocks noGrp="1"/>
          </p:cNvSpPr>
          <p:nvPr>
            <p:ph type="body" sz="half" idx="2"/>
          </p:nvPr>
        </p:nvSpPr>
        <p:spPr>
          <a:xfrm>
            <a:off x="1203048" y="382249"/>
            <a:ext cx="10160658" cy="4346876"/>
          </a:xfrm>
        </p:spPr>
        <p:txBody>
          <a:bodyPr>
            <a:normAutofit fontScale="77500" lnSpcReduction="20000"/>
          </a:bodyPr>
          <a:lstStyle/>
          <a:p>
            <a:pPr>
              <a:lnSpc>
                <a:spcPct val="120000"/>
              </a:lnSpc>
            </a:pPr>
            <a:r>
              <a:rPr lang="en-US" dirty="0"/>
              <a:t>So the elders of the Jews continued to build and prosper under the preaching of Haggai the prophet and Zechariah, a descendant of </a:t>
            </a:r>
            <a:r>
              <a:rPr lang="en-US" dirty="0" err="1"/>
              <a:t>Iddo</a:t>
            </a:r>
            <a:r>
              <a:rPr lang="en-US" dirty="0"/>
              <a:t>. They finished building the temple according to the command of the God of Israel and the decrees of Cyrus, Darius and Artaxerxes, kings of Persia. The temple was completed on the third day of the month Adar, in the sixth year of the reign of King Darius.</a:t>
            </a:r>
            <a:endParaRPr lang="pt-BR" dirty="0"/>
          </a:p>
        </p:txBody>
      </p:sp>
      <p:sp>
        <p:nvSpPr>
          <p:cNvPr id="5" name="Espaço Reservado para Texto 4">
            <a:extLst>
              <a:ext uri="{FF2B5EF4-FFF2-40B4-BE49-F238E27FC236}">
                <a16:creationId xmlns:a16="http://schemas.microsoft.com/office/drawing/2014/main" id="{E8713B42-BD24-476B-A6AC-B9A185458756}"/>
              </a:ext>
            </a:extLst>
          </p:cNvPr>
          <p:cNvSpPr>
            <a:spLocks noGrp="1"/>
          </p:cNvSpPr>
          <p:nvPr>
            <p:ph type="body" sz="quarter" idx="10"/>
          </p:nvPr>
        </p:nvSpPr>
        <p:spPr/>
        <p:txBody>
          <a:bodyPr/>
          <a:lstStyle/>
          <a:p>
            <a:r>
              <a:rPr lang="pt-BR"/>
              <a:t>E</a:t>
            </a:r>
            <a:r>
              <a:rPr lang="bg-BG"/>
              <a:t>zra</a:t>
            </a:r>
            <a:r>
              <a:rPr lang="pt-BR"/>
              <a:t> 6:14, 15</a:t>
            </a:r>
          </a:p>
        </p:txBody>
      </p:sp>
    </p:spTree>
    <p:extLst>
      <p:ext uri="{BB962C8B-B14F-4D97-AF65-F5344CB8AC3E}">
        <p14:creationId xmlns:p14="http://schemas.microsoft.com/office/powerpoint/2010/main" val="262601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125C60F1-864A-42B0-B97A-72DC1E010FE4}"/>
              </a:ext>
            </a:extLst>
          </p:cNvPr>
          <p:cNvSpPr>
            <a:spLocks noGrp="1"/>
          </p:cNvSpPr>
          <p:nvPr>
            <p:ph type="title"/>
          </p:nvPr>
        </p:nvSpPr>
        <p:spPr/>
        <p:txBody>
          <a:bodyPr>
            <a:normAutofit/>
          </a:bodyPr>
          <a:lstStyle/>
          <a:p>
            <a:r>
              <a:rPr lang="en-US" sz="3600" dirty="0"/>
              <a:t>Can this happen today?</a:t>
            </a:r>
            <a:endParaRPr lang="pt-BR" sz="3600" dirty="0"/>
          </a:p>
        </p:txBody>
      </p:sp>
      <p:pic>
        <p:nvPicPr>
          <p:cNvPr id="8" name="Espaço Reservado para Imagem 7" descr="Uma imagem contendo edifício, homem, ao ar livre, pessoa&#10;&#10;Descrição gerada automaticamente">
            <a:extLst>
              <a:ext uri="{FF2B5EF4-FFF2-40B4-BE49-F238E27FC236}">
                <a16:creationId xmlns:a16="http://schemas.microsoft.com/office/drawing/2014/main" id="{3CC9A3A0-D852-4D45-89CA-4F6702E0AE1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5804" r="5804"/>
          <a:stretch>
            <a:fillRect/>
          </a:stretch>
        </p:blipFill>
        <p:spPr/>
      </p:pic>
      <p:pic>
        <p:nvPicPr>
          <p:cNvPr id="5" name="Picture 4" descr="A picture containing drawing&#10;&#10;Description automatically generated">
            <a:extLst>
              <a:ext uri="{FF2B5EF4-FFF2-40B4-BE49-F238E27FC236}">
                <a16:creationId xmlns:a16="http://schemas.microsoft.com/office/drawing/2014/main" id="{92273958-D47D-1348-A6BC-EE84D4748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532" y="4658944"/>
            <a:ext cx="1527544" cy="1527544"/>
          </a:xfrm>
          <a:prstGeom prst="rect">
            <a:avLst/>
          </a:prstGeom>
        </p:spPr>
      </p:pic>
    </p:spTree>
    <p:extLst>
      <p:ext uri="{BB962C8B-B14F-4D97-AF65-F5344CB8AC3E}">
        <p14:creationId xmlns:p14="http://schemas.microsoft.com/office/powerpoint/2010/main" val="250256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F665ECF-A1E6-4D79-A2BC-F20DC9CBE276}"/>
              </a:ext>
            </a:extLst>
          </p:cNvPr>
          <p:cNvSpPr>
            <a:spLocks noGrp="1"/>
          </p:cNvSpPr>
          <p:nvPr>
            <p:ph type="title"/>
          </p:nvPr>
        </p:nvSpPr>
        <p:spPr/>
        <p:txBody>
          <a:bodyPr>
            <a:normAutofit/>
          </a:bodyPr>
          <a:lstStyle/>
          <a:p>
            <a:r>
              <a:rPr lang="en-US" sz="3600" dirty="0"/>
              <a:t>Is God still moving the hearts of the “heathen” to support His mission? </a:t>
            </a:r>
            <a:endParaRPr lang="pt-BR" sz="3600" dirty="0"/>
          </a:p>
        </p:txBody>
      </p:sp>
      <p:pic>
        <p:nvPicPr>
          <p:cNvPr id="7" name="Espaço Reservado para Imagem 6" descr="Uma imagem contendo pessoa, terno, homem, parede&#10;&#10;Descrição gerada automaticamente">
            <a:extLst>
              <a:ext uri="{FF2B5EF4-FFF2-40B4-BE49-F238E27FC236}">
                <a16:creationId xmlns:a16="http://schemas.microsoft.com/office/drawing/2014/main" id="{39D56A44-F8D1-4697-93B1-FA5E6C31544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080" r="7080"/>
          <a:stretch>
            <a:fillRect/>
          </a:stretch>
        </p:blipFill>
        <p:spPr/>
      </p:pic>
      <p:pic>
        <p:nvPicPr>
          <p:cNvPr id="5" name="Picture 4" descr="A picture containing drawing&#10;&#10;Description automatically generated">
            <a:extLst>
              <a:ext uri="{FF2B5EF4-FFF2-40B4-BE49-F238E27FC236}">
                <a16:creationId xmlns:a16="http://schemas.microsoft.com/office/drawing/2014/main" id="{1400550B-60B5-1E4C-82F6-3420EAB502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5245" y="4658944"/>
            <a:ext cx="1527544" cy="1527544"/>
          </a:xfrm>
          <a:prstGeom prst="rect">
            <a:avLst/>
          </a:prstGeom>
        </p:spPr>
      </p:pic>
    </p:spTree>
    <p:extLst>
      <p:ext uri="{BB962C8B-B14F-4D97-AF65-F5344CB8AC3E}">
        <p14:creationId xmlns:p14="http://schemas.microsoft.com/office/powerpoint/2010/main" val="142990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6891BEE1-37A7-4A7A-9280-A2EF28854D29}"/>
              </a:ext>
            </a:extLst>
          </p:cNvPr>
          <p:cNvSpPr>
            <a:spLocks noGrp="1"/>
          </p:cNvSpPr>
          <p:nvPr>
            <p:ph type="body" sz="half" idx="2"/>
          </p:nvPr>
        </p:nvSpPr>
        <p:spPr>
          <a:xfrm>
            <a:off x="5868063" y="831374"/>
            <a:ext cx="5826097" cy="4949224"/>
          </a:xfrm>
        </p:spPr>
        <p:txBody>
          <a:bodyPr/>
          <a:lstStyle/>
          <a:p>
            <a:r>
              <a:rPr lang="en-US" dirty="0"/>
              <a:t>A Seventh-day Adventist school had many years previously lost one school campus to a government takeover. After this loss, through the generosity of international donors a new campus was purchased, and a new school eventually built.</a:t>
            </a:r>
            <a:endParaRPr lang="pt-BR" dirty="0"/>
          </a:p>
        </p:txBody>
      </p:sp>
      <p:pic>
        <p:nvPicPr>
          <p:cNvPr id="5" name="Espaço Reservado para Imagem 4" descr="Uma imagem contendo edifício, ao ar livre, céu&#10;&#10;Descrição gerada automaticamente">
            <a:extLst>
              <a:ext uri="{FF2B5EF4-FFF2-40B4-BE49-F238E27FC236}">
                <a16:creationId xmlns:a16="http://schemas.microsoft.com/office/drawing/2014/main" id="{3688D36E-78A4-4185-BBF8-8D65A7ABC93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418" r="17418"/>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C7E7A016-9746-FF4F-B323-501DD5195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4718" y="4589291"/>
            <a:ext cx="1527544" cy="1527544"/>
          </a:xfrm>
          <a:prstGeom prst="rect">
            <a:avLst/>
          </a:prstGeom>
        </p:spPr>
      </p:pic>
    </p:spTree>
    <p:extLst>
      <p:ext uri="{BB962C8B-B14F-4D97-AF65-F5344CB8AC3E}">
        <p14:creationId xmlns:p14="http://schemas.microsoft.com/office/powerpoint/2010/main" val="213712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D6786233-76D8-4E03-AB14-6967D45A1736}"/>
              </a:ext>
            </a:extLst>
          </p:cNvPr>
          <p:cNvSpPr>
            <a:spLocks noGrp="1"/>
          </p:cNvSpPr>
          <p:nvPr>
            <p:ph type="body" sz="half" idx="2"/>
          </p:nvPr>
        </p:nvSpPr>
        <p:spPr/>
        <p:txBody>
          <a:bodyPr>
            <a:normAutofit/>
          </a:bodyPr>
          <a:lstStyle/>
          <a:p>
            <a:r>
              <a:rPr lang="en-US" sz="3600" dirty="0"/>
              <a:t>Then in 2016, the school received a very unexpected gift from a government authority.</a:t>
            </a:r>
            <a:endParaRPr lang="pt-BR" sz="3600" dirty="0"/>
          </a:p>
        </p:txBody>
      </p:sp>
      <p:pic>
        <p:nvPicPr>
          <p:cNvPr id="5" name="Espaço Reservado para Imagem 4" descr="Uma imagem contendo pessoa, uniforme militar, homem, militar&#10;&#10;Descrição gerada automaticamente">
            <a:extLst>
              <a:ext uri="{FF2B5EF4-FFF2-40B4-BE49-F238E27FC236}">
                <a16:creationId xmlns:a16="http://schemas.microsoft.com/office/drawing/2014/main" id="{96D80370-5C6E-4175-B6D2-23AEA643713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46" r="17946"/>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AD3D1419-3EC7-0849-8952-FDBB77341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264439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4847D109-2C29-4749-8FC5-EB78E0FF3BEB}"/>
              </a:ext>
            </a:extLst>
          </p:cNvPr>
          <p:cNvSpPr>
            <a:spLocks noGrp="1"/>
          </p:cNvSpPr>
          <p:nvPr>
            <p:ph type="body" sz="half" idx="2"/>
          </p:nvPr>
        </p:nvSpPr>
        <p:spPr>
          <a:xfrm>
            <a:off x="5796500" y="944218"/>
            <a:ext cx="6154309" cy="4746927"/>
          </a:xfrm>
        </p:spPr>
        <p:txBody>
          <a:bodyPr>
            <a:noAutofit/>
          </a:bodyPr>
          <a:lstStyle/>
          <a:p>
            <a:r>
              <a:rPr lang="en-US" sz="3100" dirty="0"/>
              <a:t>The week before this unexpected gift, the government had taken a portion of another denomination’s church property to build a heathen shrine. So when the entourage of the government authority appeared on the Seventh-day Adventist school campus, the principal was understandably afraid of losing another school to the government.</a:t>
            </a:r>
            <a:endParaRPr lang="pt-BR" sz="3100" dirty="0"/>
          </a:p>
        </p:txBody>
      </p:sp>
      <p:pic>
        <p:nvPicPr>
          <p:cNvPr id="5" name="Espaço Reservado para Imagem 4" descr="Uma imagem contendo pessoa, parede, terno, vestuário&#10;&#10;Descrição gerada automaticamente">
            <a:extLst>
              <a:ext uri="{FF2B5EF4-FFF2-40B4-BE49-F238E27FC236}">
                <a16:creationId xmlns:a16="http://schemas.microsoft.com/office/drawing/2014/main" id="{6D7CA116-39B5-4F46-843F-9BAFFB69211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930" r="13930"/>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1EAA935D-A934-0544-ADE0-ED4851266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407399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0FBFFF6F-1569-4949-8531-F89D0F342BBC}"/>
              </a:ext>
            </a:extLst>
          </p:cNvPr>
          <p:cNvSpPr>
            <a:spLocks noGrp="1"/>
          </p:cNvSpPr>
          <p:nvPr>
            <p:ph type="body" sz="half" idx="2"/>
          </p:nvPr>
        </p:nvSpPr>
        <p:spPr/>
        <p:txBody>
          <a:bodyPr/>
          <a:lstStyle/>
          <a:p>
            <a:r>
              <a:rPr lang="en-US"/>
              <a:t>“And they built and finished it, according to the commandment  of the God of Israel, and according to the command of Cyrus, Darius, and Artaxerxes king of Persia. Now the temple was finished”</a:t>
            </a:r>
            <a:r>
              <a:rPr lang="en-US" i="0"/>
              <a:t> </a:t>
            </a:r>
            <a:endParaRPr lang="pt-BR"/>
          </a:p>
        </p:txBody>
      </p:sp>
      <p:sp>
        <p:nvSpPr>
          <p:cNvPr id="5" name="Espaço Reservado para Texto 4">
            <a:extLst>
              <a:ext uri="{FF2B5EF4-FFF2-40B4-BE49-F238E27FC236}">
                <a16:creationId xmlns:a16="http://schemas.microsoft.com/office/drawing/2014/main" id="{B3D79C02-78CC-4268-BFBD-07038B77EA9A}"/>
              </a:ext>
            </a:extLst>
          </p:cNvPr>
          <p:cNvSpPr>
            <a:spLocks noGrp="1"/>
          </p:cNvSpPr>
          <p:nvPr>
            <p:ph type="body" sz="quarter" idx="10"/>
          </p:nvPr>
        </p:nvSpPr>
        <p:spPr/>
        <p:txBody>
          <a:bodyPr/>
          <a:lstStyle/>
          <a:p>
            <a:r>
              <a:rPr lang="bg-BG"/>
              <a:t>Ezra </a:t>
            </a:r>
            <a:r>
              <a:rPr lang="pt-BR"/>
              <a:t>6:14, 15, NIV</a:t>
            </a:r>
          </a:p>
        </p:txBody>
      </p:sp>
    </p:spTree>
    <p:extLst>
      <p:ext uri="{BB962C8B-B14F-4D97-AF65-F5344CB8AC3E}">
        <p14:creationId xmlns:p14="http://schemas.microsoft.com/office/powerpoint/2010/main" val="310240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4DA11E9-82EC-4A4D-808C-4818CB0630E8}"/>
              </a:ext>
            </a:extLst>
          </p:cNvPr>
          <p:cNvSpPr>
            <a:spLocks noGrp="1"/>
          </p:cNvSpPr>
          <p:nvPr>
            <p:ph type="body" sz="half" idx="2"/>
          </p:nvPr>
        </p:nvSpPr>
        <p:spPr/>
        <p:txBody>
          <a:bodyPr>
            <a:normAutofit/>
          </a:bodyPr>
          <a:lstStyle/>
          <a:p>
            <a:r>
              <a:rPr lang="en-US" dirty="0"/>
              <a:t>The principal prayed to God for wisdom to respond in the right way to whatever happened. After asking to see him, the government authority demanded a tour of the campus. Afterwards, the general asked the principal what needs the school had.</a:t>
            </a:r>
            <a:endParaRPr lang="pt-BR" dirty="0"/>
          </a:p>
        </p:txBody>
      </p:sp>
      <p:pic>
        <p:nvPicPr>
          <p:cNvPr id="5" name="Espaço Reservado para Imagem 4">
            <a:extLst>
              <a:ext uri="{FF2B5EF4-FFF2-40B4-BE49-F238E27FC236}">
                <a16:creationId xmlns:a16="http://schemas.microsoft.com/office/drawing/2014/main" id="{C0091165-C95A-434B-BB71-66F8761296A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948" r="22948"/>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B86A3734-0078-2143-9852-97D9FD9F56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170468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DECA8A29-A9CF-4BBD-A325-41295B2BF285}"/>
              </a:ext>
            </a:extLst>
          </p:cNvPr>
          <p:cNvSpPr>
            <a:spLocks noGrp="1"/>
          </p:cNvSpPr>
          <p:nvPr>
            <p:ph type="body" sz="half" idx="2"/>
          </p:nvPr>
        </p:nvSpPr>
        <p:spPr/>
        <p:txBody>
          <a:bodyPr>
            <a:normAutofit/>
          </a:bodyPr>
          <a:lstStyle/>
          <a:p>
            <a:r>
              <a:rPr lang="en-US" sz="4000" dirty="0"/>
              <a:t>After listening to several urgent needs, the government authority went to his vehicle.</a:t>
            </a:r>
            <a:endParaRPr lang="pt-BR" sz="4000" dirty="0"/>
          </a:p>
        </p:txBody>
      </p:sp>
      <p:pic>
        <p:nvPicPr>
          <p:cNvPr id="5" name="Espaço Reservado para Imagem 4" descr="Uma imagem contendo grama, caminhão, árvore, ao ar livre&#10;&#10;Descrição gerada automaticamente">
            <a:extLst>
              <a:ext uri="{FF2B5EF4-FFF2-40B4-BE49-F238E27FC236}">
                <a16:creationId xmlns:a16="http://schemas.microsoft.com/office/drawing/2014/main" id="{1293C850-8F49-479E-966C-6556F2ED56D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8163" r="18163"/>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9316DF65-9C00-2749-AB1D-8DBC2806D6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153770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8D54CE3-F895-4DA5-99D6-C9AA95ED9BAF}"/>
              </a:ext>
            </a:extLst>
          </p:cNvPr>
          <p:cNvSpPr>
            <a:spLocks noGrp="1"/>
          </p:cNvSpPr>
          <p:nvPr>
            <p:ph type="body" sz="half" idx="2"/>
          </p:nvPr>
        </p:nvSpPr>
        <p:spPr/>
        <p:txBody>
          <a:bodyPr/>
          <a:lstStyle/>
          <a:p>
            <a:r>
              <a:rPr lang="en-US" dirty="0"/>
              <a:t>Amazingly, he brought $1,000 in cash to give to the principal to help fund the most urgent need. As the general was leaving, he indicated that he would bring more money in the future to help take care of some of the other needs of the school.</a:t>
            </a:r>
          </a:p>
        </p:txBody>
      </p:sp>
      <p:pic>
        <p:nvPicPr>
          <p:cNvPr id="5" name="Espaço Reservado para Imagem 4" descr="Uma imagem contendo caixa, mesa, livro&#10;&#10;Descrição gerada automaticamente">
            <a:extLst>
              <a:ext uri="{FF2B5EF4-FFF2-40B4-BE49-F238E27FC236}">
                <a16:creationId xmlns:a16="http://schemas.microsoft.com/office/drawing/2014/main" id="{8D1A790E-78AE-4CD0-8653-37346FF0755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930" r="13930"/>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BE406880-B51A-E64D-83DD-5C3EBDC136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235" y="4249049"/>
            <a:ext cx="1527544" cy="1527544"/>
          </a:xfrm>
          <a:prstGeom prst="rect">
            <a:avLst/>
          </a:prstGeom>
        </p:spPr>
      </p:pic>
    </p:spTree>
    <p:extLst>
      <p:ext uri="{BB962C8B-B14F-4D97-AF65-F5344CB8AC3E}">
        <p14:creationId xmlns:p14="http://schemas.microsoft.com/office/powerpoint/2010/main" val="190467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79A7612E-1542-4A0E-86A0-95CDDFDF0FDD}"/>
              </a:ext>
            </a:extLst>
          </p:cNvPr>
          <p:cNvSpPr>
            <a:spLocks noGrp="1"/>
          </p:cNvSpPr>
          <p:nvPr>
            <p:ph type="body" sz="half" idx="2"/>
          </p:nvPr>
        </p:nvSpPr>
        <p:spPr/>
        <p:txBody>
          <a:bodyPr>
            <a:normAutofit/>
          </a:bodyPr>
          <a:lstStyle/>
          <a:p>
            <a:r>
              <a:rPr lang="en-US" sz="3600" dirty="0"/>
              <a:t>There was rejoicing at the school that day for the miraculous power and working of God.</a:t>
            </a:r>
            <a:endParaRPr lang="pt-BR" sz="3600" dirty="0"/>
          </a:p>
        </p:txBody>
      </p:sp>
      <p:pic>
        <p:nvPicPr>
          <p:cNvPr id="5" name="Espaço Reservado para Imagem 4" descr="Uma imagem contendo céu, ao ar livre, grama, pôr do sol&#10;&#10;Descrição gerada automaticamente">
            <a:extLst>
              <a:ext uri="{FF2B5EF4-FFF2-40B4-BE49-F238E27FC236}">
                <a16:creationId xmlns:a16="http://schemas.microsoft.com/office/drawing/2014/main" id="{D76B3E66-6EC6-41B9-AE11-A3BBD303784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8" r="17938"/>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4EBB0B4A-6282-9D4E-8D3D-0CD69FEBE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106086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C2D4DEC8-A29C-4145-9489-42E919705E38}"/>
              </a:ext>
            </a:extLst>
          </p:cNvPr>
          <p:cNvSpPr>
            <a:spLocks noGrp="1"/>
          </p:cNvSpPr>
          <p:nvPr>
            <p:ph type="body" sz="half" idx="2"/>
          </p:nvPr>
        </p:nvSpPr>
        <p:spPr/>
        <p:txBody>
          <a:bodyPr>
            <a:normAutofit/>
          </a:bodyPr>
          <a:lstStyle/>
          <a:p>
            <a:r>
              <a:rPr lang="en-US" sz="3600" dirty="0"/>
              <a:t>God still works on the hearts of “kings,” or those in authority in our day, and will at the right time do the same for your ministry’s needs. </a:t>
            </a:r>
            <a:endParaRPr lang="pt-BR" sz="3600" dirty="0"/>
          </a:p>
        </p:txBody>
      </p:sp>
      <p:pic>
        <p:nvPicPr>
          <p:cNvPr id="5" name="Espaço Reservado para Imagem 4">
            <a:extLst>
              <a:ext uri="{FF2B5EF4-FFF2-40B4-BE49-F238E27FC236}">
                <a16:creationId xmlns:a16="http://schemas.microsoft.com/office/drawing/2014/main" id="{A5558482-3A10-4030-9E61-36A14263EA8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05" r="17905"/>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12BA2CB0-C678-A84F-912F-1823599D2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189841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EAF2F96-4374-4496-AFDF-3BCD9326C61C}"/>
              </a:ext>
            </a:extLst>
          </p:cNvPr>
          <p:cNvSpPr>
            <a:spLocks noGrp="1"/>
          </p:cNvSpPr>
          <p:nvPr>
            <p:ph type="title"/>
          </p:nvPr>
        </p:nvSpPr>
        <p:spPr/>
        <p:txBody>
          <a:bodyPr/>
          <a:lstStyle/>
          <a:p>
            <a:r>
              <a:rPr lang="en-US" dirty="0"/>
              <a:t>Present them before God in prayer and trust Him.</a:t>
            </a:r>
            <a:endParaRPr lang="pt-BR" dirty="0"/>
          </a:p>
        </p:txBody>
      </p:sp>
      <p:pic>
        <p:nvPicPr>
          <p:cNvPr id="7" name="Espaço Reservado para Imagem 6" descr="Uma imagem contendo sentado&#10;&#10;Descrição gerada automaticamente">
            <a:extLst>
              <a:ext uri="{FF2B5EF4-FFF2-40B4-BE49-F238E27FC236}">
                <a16:creationId xmlns:a16="http://schemas.microsoft.com/office/drawing/2014/main" id="{C6A7F53C-2148-484A-B1F3-5AD9AF9A409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400" r="11400"/>
          <a:stretch>
            <a:fillRect/>
          </a:stretch>
        </p:blipFill>
        <p:spPr/>
      </p:pic>
      <p:pic>
        <p:nvPicPr>
          <p:cNvPr id="5" name="Picture 4" descr="A picture containing drawing&#10;&#10;Description automatically generated">
            <a:extLst>
              <a:ext uri="{FF2B5EF4-FFF2-40B4-BE49-F238E27FC236}">
                <a16:creationId xmlns:a16="http://schemas.microsoft.com/office/drawing/2014/main" id="{9D06E1BA-ADC9-9743-AC40-D4A4AA286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6594" y="4658944"/>
            <a:ext cx="1527544" cy="1527544"/>
          </a:xfrm>
          <a:prstGeom prst="rect">
            <a:avLst/>
          </a:prstGeom>
        </p:spPr>
      </p:pic>
    </p:spTree>
    <p:extLst>
      <p:ext uri="{BB962C8B-B14F-4D97-AF65-F5344CB8AC3E}">
        <p14:creationId xmlns:p14="http://schemas.microsoft.com/office/powerpoint/2010/main" val="363887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490CC5A4-E6E8-4CF3-9394-4E7FCC9B9B31}"/>
              </a:ext>
            </a:extLst>
          </p:cNvPr>
          <p:cNvSpPr>
            <a:spLocks noGrp="1"/>
          </p:cNvSpPr>
          <p:nvPr>
            <p:ph type="body" sz="half" idx="2"/>
          </p:nvPr>
        </p:nvSpPr>
        <p:spPr/>
        <p:txBody>
          <a:bodyPr>
            <a:normAutofit/>
          </a:bodyPr>
          <a:lstStyle/>
          <a:p>
            <a:r>
              <a:rPr lang="en-US" sz="3400" dirty="0"/>
              <a:t>The story of Ezra and the rebuilding of the temple in Jerusalem is an amazing story of God’s faithfulness and His ability to work through all sources to provide resources, even through the planned gifts of gentile, heathen kings.</a:t>
            </a:r>
            <a:endParaRPr lang="pt-BR" sz="3400" dirty="0"/>
          </a:p>
        </p:txBody>
      </p:sp>
      <p:pic>
        <p:nvPicPr>
          <p:cNvPr id="5" name="Espaço Reservado para Imagem 4" descr="Uma imagem contendo interior, parede, edifício, mesa&#10;&#10;Descrição gerada automaticamente">
            <a:extLst>
              <a:ext uri="{FF2B5EF4-FFF2-40B4-BE49-F238E27FC236}">
                <a16:creationId xmlns:a16="http://schemas.microsoft.com/office/drawing/2014/main" id="{9B9276FD-4FF8-44EE-9E13-C8F19DA2FAC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8" r="17938"/>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02153C0F-FF6F-ED47-9021-BFEF222125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399404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9" name="Espaço Reservado para Imagem 2078" descr="Uma imagem contendo interior, parede, edifício, mesa&#10;&#10;Descrição gerada automaticamente">
            <a:extLst>
              <a:ext uri="{FF2B5EF4-FFF2-40B4-BE49-F238E27FC236}">
                <a16:creationId xmlns:a16="http://schemas.microsoft.com/office/drawing/2014/main" id="{945944C9-6CF6-478D-A9B0-A753661726F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p:pic>
      <p:sp>
        <p:nvSpPr>
          <p:cNvPr id="19" name="Retângulo 18">
            <a:extLst>
              <a:ext uri="{FF2B5EF4-FFF2-40B4-BE49-F238E27FC236}">
                <a16:creationId xmlns:a16="http://schemas.microsoft.com/office/drawing/2014/main" id="{E2D6CABE-32C1-444A-8126-34B3D6E97205}"/>
              </a:ext>
            </a:extLst>
          </p:cNvPr>
          <p:cNvSpPr/>
          <p:nvPr/>
        </p:nvSpPr>
        <p:spPr>
          <a:xfrm>
            <a:off x="2915521" y="1602657"/>
            <a:ext cx="8825904" cy="3928053"/>
          </a:xfrm>
          <a:prstGeom prst="rect">
            <a:avLst/>
          </a:prstGeom>
          <a:solidFill>
            <a:srgbClr val="00206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Subtítulo 4">
            <a:extLst>
              <a:ext uri="{FF2B5EF4-FFF2-40B4-BE49-F238E27FC236}">
                <a16:creationId xmlns:a16="http://schemas.microsoft.com/office/drawing/2014/main" id="{5EB8FA96-F008-4411-AE3C-975EFC97D2CA}"/>
              </a:ext>
            </a:extLst>
          </p:cNvPr>
          <p:cNvSpPr>
            <a:spLocks noGrp="1"/>
          </p:cNvSpPr>
          <p:nvPr>
            <p:ph type="subTitle" idx="1"/>
          </p:nvPr>
        </p:nvSpPr>
        <p:spPr>
          <a:xfrm>
            <a:off x="4147662" y="2772991"/>
            <a:ext cx="7593763" cy="1655762"/>
          </a:xfrm>
        </p:spPr>
        <p:txBody>
          <a:bodyPr>
            <a:noAutofit/>
          </a:bodyPr>
          <a:lstStyle/>
          <a:p>
            <a:pPr algn="l"/>
            <a:r>
              <a:rPr lang="pt-BR" sz="1800" dirty="0" err="1">
                <a:solidFill>
                  <a:schemeClr val="bg1"/>
                </a:solidFill>
              </a:rPr>
              <a:t>emPLO</a:t>
            </a:r>
            <a:endParaRPr lang="pt-BR" sz="1800">
              <a:solidFill>
                <a:schemeClr val="bg1"/>
              </a:solidFill>
            </a:endParaRPr>
          </a:p>
        </p:txBody>
      </p:sp>
      <p:sp>
        <p:nvSpPr>
          <p:cNvPr id="9" name="Forma Livre: Forma 8">
            <a:extLst>
              <a:ext uri="{FF2B5EF4-FFF2-40B4-BE49-F238E27FC236}">
                <a16:creationId xmlns:a16="http://schemas.microsoft.com/office/drawing/2014/main" id="{29BA9D92-8C8B-42D7-8A1E-EC3BB3788E07}"/>
              </a:ext>
            </a:extLst>
          </p:cNvPr>
          <p:cNvSpPr/>
          <p:nvPr/>
        </p:nvSpPr>
        <p:spPr>
          <a:xfrm flipH="1">
            <a:off x="2915518" y="1602658"/>
            <a:ext cx="8825904" cy="3928052"/>
          </a:xfrm>
          <a:custGeom>
            <a:avLst/>
            <a:gdLst>
              <a:gd name="connsiteX0" fmla="*/ 1708727 w 1708727"/>
              <a:gd name="connsiteY0" fmla="*/ 858981 h 4673600"/>
              <a:gd name="connsiteX1" fmla="*/ 1708727 w 1708727"/>
              <a:gd name="connsiteY1" fmla="*/ 0 h 4673600"/>
              <a:gd name="connsiteX2" fmla="*/ 0 w 1708727"/>
              <a:gd name="connsiteY2" fmla="*/ 0 h 4673600"/>
              <a:gd name="connsiteX3" fmla="*/ 0 w 1708727"/>
              <a:gd name="connsiteY3" fmla="*/ 4673600 h 4673600"/>
              <a:gd name="connsiteX4" fmla="*/ 831273 w 1708727"/>
              <a:gd name="connsiteY4" fmla="*/ 4673600 h 46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727" h="4673600">
                <a:moveTo>
                  <a:pt x="1708727" y="858981"/>
                </a:moveTo>
                <a:lnTo>
                  <a:pt x="1708727" y="0"/>
                </a:lnTo>
                <a:lnTo>
                  <a:pt x="0" y="0"/>
                </a:lnTo>
                <a:lnTo>
                  <a:pt x="0" y="4673600"/>
                </a:lnTo>
                <a:lnTo>
                  <a:pt x="831273" y="46736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Título 3">
            <a:extLst>
              <a:ext uri="{FF2B5EF4-FFF2-40B4-BE49-F238E27FC236}">
                <a16:creationId xmlns:a16="http://schemas.microsoft.com/office/drawing/2014/main" id="{1A4E4A47-9521-457C-8032-333771295B2A}"/>
              </a:ext>
            </a:extLst>
          </p:cNvPr>
          <p:cNvSpPr>
            <a:spLocks noGrp="1"/>
          </p:cNvSpPr>
          <p:nvPr>
            <p:ph type="ctrTitle"/>
          </p:nvPr>
        </p:nvSpPr>
        <p:spPr>
          <a:xfrm>
            <a:off x="1908757" y="2113935"/>
            <a:ext cx="2313771" cy="2778577"/>
          </a:xfrm>
          <a:solidFill>
            <a:srgbClr val="FFC000">
              <a:alpha val="67059"/>
            </a:srgbClr>
          </a:solidFill>
        </p:spPr>
        <p:txBody>
          <a:bodyPr/>
          <a:lstStyle/>
          <a:p>
            <a:r>
              <a:rPr lang="pt-BR" sz="1800"/>
              <a:t>t</a:t>
            </a:r>
          </a:p>
        </p:txBody>
      </p:sp>
      <p:sp>
        <p:nvSpPr>
          <p:cNvPr id="2" name="CaixaDeTexto 1">
            <a:extLst>
              <a:ext uri="{FF2B5EF4-FFF2-40B4-BE49-F238E27FC236}">
                <a16:creationId xmlns:a16="http://schemas.microsoft.com/office/drawing/2014/main" id="{D03868CF-852C-4311-AA8E-1EAF710D344A}"/>
              </a:ext>
            </a:extLst>
          </p:cNvPr>
          <p:cNvSpPr txBox="1"/>
          <p:nvPr/>
        </p:nvSpPr>
        <p:spPr>
          <a:xfrm>
            <a:off x="4222528" y="2045081"/>
            <a:ext cx="7412881" cy="369332"/>
          </a:xfrm>
          <a:prstGeom prst="rect">
            <a:avLst/>
          </a:prstGeom>
          <a:noFill/>
        </p:spPr>
        <p:txBody>
          <a:bodyPr wrap="square" rtlCol="0">
            <a:spAutoFit/>
          </a:bodyPr>
          <a:lstStyle/>
          <a:p>
            <a:r>
              <a:rPr lang="pt-BR">
                <a:solidFill>
                  <a:schemeClr val="bg1"/>
                </a:solidFill>
              </a:rPr>
              <a:t>UM PRESENTE PLANEJADO RECONSTRÓI O</a:t>
            </a:r>
          </a:p>
        </p:txBody>
      </p:sp>
      <p:sp>
        <p:nvSpPr>
          <p:cNvPr id="58" name="CaixaDeTexto 57">
            <a:extLst>
              <a:ext uri="{FF2B5EF4-FFF2-40B4-BE49-F238E27FC236}">
                <a16:creationId xmlns:a16="http://schemas.microsoft.com/office/drawing/2014/main" id="{A673E710-BCCA-442C-8076-B3DFCB0CC733}"/>
              </a:ext>
            </a:extLst>
          </p:cNvPr>
          <p:cNvSpPr txBox="1"/>
          <p:nvPr/>
        </p:nvSpPr>
        <p:spPr>
          <a:xfrm>
            <a:off x="1385995" y="6258953"/>
            <a:ext cx="3359293" cy="369332"/>
          </a:xfrm>
          <a:prstGeom prst="rect">
            <a:avLst/>
          </a:prstGeom>
          <a:noFill/>
        </p:spPr>
        <p:txBody>
          <a:bodyPr wrap="square" rtlCol="0">
            <a:spAutoFit/>
          </a:bodyPr>
          <a:lstStyle/>
          <a:p>
            <a:r>
              <a:rPr lang="pt-BR">
                <a:solidFill>
                  <a:schemeClr val="bg1"/>
                </a:solidFill>
              </a:rPr>
              <a:t>DENNIS CARLSON </a:t>
            </a:r>
          </a:p>
        </p:txBody>
      </p:sp>
      <p:pic>
        <p:nvPicPr>
          <p:cNvPr id="59" name="Imagem 58">
            <a:extLst>
              <a:ext uri="{FF2B5EF4-FFF2-40B4-BE49-F238E27FC236}">
                <a16:creationId xmlns:a16="http://schemas.microsoft.com/office/drawing/2014/main" id="{21A7723A-6C06-466F-97AD-DEE505F2151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469" y="5767024"/>
            <a:ext cx="983858" cy="983858"/>
          </a:xfrm>
          <a:prstGeom prst="rect">
            <a:avLst/>
          </a:prstGeom>
          <a:solidFill>
            <a:srgbClr val="FFFFFF">
              <a:shade val="85000"/>
            </a:srgbClr>
          </a:solidFill>
          <a:ln w="539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CaixaDeTexto 61">
            <a:extLst>
              <a:ext uri="{FF2B5EF4-FFF2-40B4-BE49-F238E27FC236}">
                <a16:creationId xmlns:a16="http://schemas.microsoft.com/office/drawing/2014/main" id="{963A883B-7359-4761-88CD-F7A647D98BC7}"/>
              </a:ext>
            </a:extLst>
          </p:cNvPr>
          <p:cNvSpPr txBox="1"/>
          <p:nvPr/>
        </p:nvSpPr>
        <p:spPr>
          <a:xfrm>
            <a:off x="4409342" y="4494959"/>
            <a:ext cx="5728572" cy="369332"/>
          </a:xfrm>
          <a:prstGeom prst="rect">
            <a:avLst/>
          </a:prstGeom>
          <a:noFill/>
        </p:spPr>
        <p:txBody>
          <a:bodyPr wrap="square" rtlCol="0">
            <a:spAutoFit/>
          </a:bodyPr>
          <a:lstStyle/>
          <a:p>
            <a:r>
              <a:rPr lang="en-US">
                <a:solidFill>
                  <a:schemeClr val="bg1"/>
                </a:solidFill>
              </a:rPr>
              <a:t>FONTES INESPERADAS DE RECURSOS. </a:t>
            </a:r>
            <a:endParaRPr lang="pt-BR">
              <a:solidFill>
                <a:schemeClr val="bg1"/>
              </a:solidFill>
            </a:endParaRPr>
          </a:p>
        </p:txBody>
      </p:sp>
      <p:pic>
        <p:nvPicPr>
          <p:cNvPr id="70" name="Espaço Reservado para Imagem 2078" descr="Uma imagem contendo interior, parede, edifício, mesa&#10;&#10;Descrição gerada automaticamente">
            <a:extLst>
              <a:ext uri="{FF2B5EF4-FFF2-40B4-BE49-F238E27FC236}">
                <a16:creationId xmlns:a16="http://schemas.microsoft.com/office/drawing/2014/main" id="{676B1886-6966-4F1C-B916-BD030722575C}"/>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B719E0C1-ECB9-B94C-869C-343110B02E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128" y="5407998"/>
            <a:ext cx="1527544" cy="1527544"/>
          </a:xfrm>
          <a:prstGeom prst="rect">
            <a:avLst/>
          </a:prstGeom>
        </p:spPr>
      </p:pic>
    </p:spTree>
    <p:extLst>
      <p:ext uri="{BB962C8B-B14F-4D97-AF65-F5344CB8AC3E}">
        <p14:creationId xmlns:p14="http://schemas.microsoft.com/office/powerpoint/2010/main" val="91263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500"/>
                                        <p:tgtEl>
                                          <p:spTgt spid="8">
                                            <p:txEl>
                                              <p:pRg st="0" end="0"/>
                                            </p:txEl>
                                          </p:spTgt>
                                        </p:tgtEl>
                                      </p:cBhvr>
                                    </p:animEffect>
                                  </p:childTnLst>
                                </p:cTn>
                              </p:par>
                              <p:par>
                                <p:cTn id="17" presetID="41" presetClass="entr" presetSubtype="0" fill="hold" grpId="0" nodeType="withEffect">
                                  <p:stCondLst>
                                    <p:cond delay="0"/>
                                  </p:stCondLst>
                                  <p:iterate type="lt">
                                    <p:tmPct val="10000"/>
                                  </p:iterate>
                                  <p:childTnLst>
                                    <p:set>
                                      <p:cBhvr>
                                        <p:cTn id="18" dur="1" fill="hold">
                                          <p:stCondLst>
                                            <p:cond delay="0"/>
                                          </p:stCondLst>
                                        </p:cTn>
                                        <p:tgtEl>
                                          <p:spTgt spid="2"/>
                                        </p:tgtEl>
                                        <p:attrNameLst>
                                          <p:attrName>style.visibility</p:attrName>
                                        </p:attrNameLst>
                                      </p:cBhvr>
                                      <p:to>
                                        <p:strVal val="visible"/>
                                      </p:to>
                                    </p:set>
                                    <p:anim calcmode="lin" valueType="num">
                                      <p:cBhvr>
                                        <p:cTn id="19"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0" dur="250" fill="hold"/>
                                        <p:tgtEl>
                                          <p:spTgt spid="2"/>
                                        </p:tgtEl>
                                        <p:attrNameLst>
                                          <p:attrName>ppt_y</p:attrName>
                                        </p:attrNameLst>
                                      </p:cBhvr>
                                      <p:tavLst>
                                        <p:tav tm="0">
                                          <p:val>
                                            <p:strVal val="#ppt_y"/>
                                          </p:val>
                                        </p:tav>
                                        <p:tav tm="100000">
                                          <p:val>
                                            <p:strVal val="#ppt_y"/>
                                          </p:val>
                                        </p:tav>
                                      </p:tavLst>
                                    </p:anim>
                                    <p:anim calcmode="lin" valueType="num">
                                      <p:cBhvr>
                                        <p:cTn id="21"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2"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50" tmFilter="0,0; .5, 1; 1, 1"/>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750"/>
                                        <p:tgtEl>
                                          <p:spTgt spid="19"/>
                                        </p:tgtEl>
                                      </p:cBhvr>
                                    </p:animEffect>
                                  </p:childTnLst>
                                </p:cTn>
                              </p:par>
                              <p:par>
                                <p:cTn id="27" presetID="41" presetClass="entr" presetSubtype="0" fill="hold" grpId="0" nodeType="withEffect">
                                  <p:stCondLst>
                                    <p:cond delay="0"/>
                                  </p:stCondLst>
                                  <p:iterate type="lt">
                                    <p:tmPct val="10000"/>
                                  </p:iterate>
                                  <p:childTnLst>
                                    <p:set>
                                      <p:cBhvr>
                                        <p:cTn id="28" dur="1" fill="hold">
                                          <p:stCondLst>
                                            <p:cond delay="0"/>
                                          </p:stCondLst>
                                        </p:cTn>
                                        <p:tgtEl>
                                          <p:spTgt spid="62"/>
                                        </p:tgtEl>
                                        <p:attrNameLst>
                                          <p:attrName>style.visibility</p:attrName>
                                        </p:attrNameLst>
                                      </p:cBhvr>
                                      <p:to>
                                        <p:strVal val="visible"/>
                                      </p:to>
                                    </p:set>
                                    <p:anim calcmode="lin" valueType="num">
                                      <p:cBhvr>
                                        <p:cTn id="29" dur="250" fill="hold"/>
                                        <p:tgtEl>
                                          <p:spTgt spid="62"/>
                                        </p:tgtEl>
                                        <p:attrNameLst>
                                          <p:attrName>ppt_x</p:attrName>
                                        </p:attrNameLst>
                                      </p:cBhvr>
                                      <p:tavLst>
                                        <p:tav tm="0">
                                          <p:val>
                                            <p:strVal val="#ppt_x"/>
                                          </p:val>
                                        </p:tav>
                                        <p:tav tm="50000">
                                          <p:val>
                                            <p:strVal val="#ppt_x+.1"/>
                                          </p:val>
                                        </p:tav>
                                        <p:tav tm="100000">
                                          <p:val>
                                            <p:strVal val="#ppt_x"/>
                                          </p:val>
                                        </p:tav>
                                      </p:tavLst>
                                    </p:anim>
                                    <p:anim calcmode="lin" valueType="num">
                                      <p:cBhvr>
                                        <p:cTn id="30" dur="250" fill="hold"/>
                                        <p:tgtEl>
                                          <p:spTgt spid="62"/>
                                        </p:tgtEl>
                                        <p:attrNameLst>
                                          <p:attrName>ppt_y</p:attrName>
                                        </p:attrNameLst>
                                      </p:cBhvr>
                                      <p:tavLst>
                                        <p:tav tm="0">
                                          <p:val>
                                            <p:strVal val="#ppt_y"/>
                                          </p:val>
                                        </p:tav>
                                        <p:tav tm="100000">
                                          <p:val>
                                            <p:strVal val="#ppt_y"/>
                                          </p:val>
                                        </p:tav>
                                      </p:tavLst>
                                    </p:anim>
                                    <p:anim calcmode="lin" valueType="num">
                                      <p:cBhvr>
                                        <p:cTn id="31" dur="250" fill="hold"/>
                                        <p:tgtEl>
                                          <p:spTgt spid="62"/>
                                        </p:tgtEl>
                                        <p:attrNameLst>
                                          <p:attrName>ppt_h</p:attrName>
                                        </p:attrNameLst>
                                      </p:cBhvr>
                                      <p:tavLst>
                                        <p:tav tm="0">
                                          <p:val>
                                            <p:strVal val="#ppt_h/10"/>
                                          </p:val>
                                        </p:tav>
                                        <p:tav tm="50000">
                                          <p:val>
                                            <p:strVal val="#ppt_h+.01"/>
                                          </p:val>
                                        </p:tav>
                                        <p:tav tm="100000">
                                          <p:val>
                                            <p:strVal val="#ppt_h"/>
                                          </p:val>
                                        </p:tav>
                                      </p:tavLst>
                                    </p:anim>
                                    <p:anim calcmode="lin" valueType="num">
                                      <p:cBhvr>
                                        <p:cTn id="32" dur="250" fill="hold"/>
                                        <p:tgtEl>
                                          <p:spTgt spid="62"/>
                                        </p:tgtEl>
                                        <p:attrNameLst>
                                          <p:attrName>ppt_w</p:attrName>
                                        </p:attrNameLst>
                                      </p:cBhvr>
                                      <p:tavLst>
                                        <p:tav tm="0">
                                          <p:val>
                                            <p:strVal val="#ppt_w/10"/>
                                          </p:val>
                                        </p:tav>
                                        <p:tav tm="50000">
                                          <p:val>
                                            <p:strVal val="#ppt_w+.01"/>
                                          </p:val>
                                        </p:tav>
                                        <p:tav tm="100000">
                                          <p:val>
                                            <p:strVal val="#ppt_w"/>
                                          </p:val>
                                        </p:tav>
                                      </p:tavLst>
                                    </p:anim>
                                    <p:animEffect transition="in" filter="fade">
                                      <p:cBhvr>
                                        <p:cTn id="33" dur="250" tmFilter="0,0; .5, 1; 1, 1"/>
                                        <p:tgtEl>
                                          <p:spTgt spid="62"/>
                                        </p:tgtEl>
                                      </p:cBhvr>
                                    </p:animEffect>
                                  </p:childTnLst>
                                </p:cTn>
                              </p:par>
                              <p:par>
                                <p:cTn id="34" presetID="10" presetClass="exit" presetSubtype="0" fill="hold" nodeType="withEffect">
                                  <p:stCondLst>
                                    <p:cond delay="0"/>
                                  </p:stCondLst>
                                  <p:childTnLst>
                                    <p:animEffect transition="out" filter="fade">
                                      <p:cBhvr>
                                        <p:cTn id="35" dur="1000"/>
                                        <p:tgtEl>
                                          <p:spTgt spid="70"/>
                                        </p:tgtEl>
                                      </p:cBhvr>
                                    </p:animEffect>
                                    <p:set>
                                      <p:cBhvr>
                                        <p:cTn id="36" dur="1" fill="hold">
                                          <p:stCondLst>
                                            <p:cond delay="999"/>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build="p"/>
      <p:bldP spid="9" grpId="0" animBg="1"/>
      <p:bldP spid="7" grpId="0" animBg="1"/>
      <p:bldP spid="2" grpId="0"/>
      <p:bldP spid="6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BC9ACBC-6274-401D-AFB9-B43FB99FA8EB}"/>
              </a:ext>
            </a:extLst>
          </p:cNvPr>
          <p:cNvSpPr>
            <a:spLocks noGrp="1"/>
          </p:cNvSpPr>
          <p:nvPr>
            <p:ph type="body" sz="half" idx="2"/>
          </p:nvPr>
        </p:nvSpPr>
        <p:spPr/>
        <p:txBody>
          <a:bodyPr>
            <a:normAutofit/>
          </a:bodyPr>
          <a:lstStyle/>
          <a:p>
            <a:r>
              <a:rPr lang="en-US" sz="4400"/>
              <a:t>Does your ministry need critical funding to accomplish </a:t>
            </a:r>
            <a:br>
              <a:rPr lang="en-US" sz="4400"/>
            </a:br>
            <a:r>
              <a:rPr lang="en-US" sz="4400"/>
              <a:t>its mission?</a:t>
            </a:r>
            <a:endParaRPr lang="pt-BR" sz="4400"/>
          </a:p>
        </p:txBody>
      </p:sp>
      <p:pic>
        <p:nvPicPr>
          <p:cNvPr id="9" name="Espaço Reservado para Imagem 8" descr="Uma imagem contendo vaso, mesa, pequeno&#10;&#10;Descrição gerada automaticamente">
            <a:extLst>
              <a:ext uri="{FF2B5EF4-FFF2-40B4-BE49-F238E27FC236}">
                <a16:creationId xmlns:a16="http://schemas.microsoft.com/office/drawing/2014/main" id="{0BE170A2-6ADA-4858-8A0B-279516BE264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500" r="17500"/>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8B636F14-AB53-8A4B-B891-45E87570C7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4718" y="4499082"/>
            <a:ext cx="1527544" cy="1527544"/>
          </a:xfrm>
          <a:prstGeom prst="rect">
            <a:avLst/>
          </a:prstGeom>
        </p:spPr>
      </p:pic>
    </p:spTree>
    <p:extLst>
      <p:ext uri="{BB962C8B-B14F-4D97-AF65-F5344CB8AC3E}">
        <p14:creationId xmlns:p14="http://schemas.microsoft.com/office/powerpoint/2010/main" val="365111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9AE8C09E-526A-42EB-8095-A269E357716E}"/>
              </a:ext>
            </a:extLst>
          </p:cNvPr>
          <p:cNvSpPr>
            <a:spLocks noGrp="1"/>
          </p:cNvSpPr>
          <p:nvPr>
            <p:ph type="body" sz="half" idx="2"/>
          </p:nvPr>
        </p:nvSpPr>
        <p:spPr/>
        <p:txBody>
          <a:bodyPr>
            <a:normAutofit/>
          </a:bodyPr>
          <a:lstStyle/>
          <a:p>
            <a:pPr>
              <a:lnSpc>
                <a:spcPct val="100000"/>
              </a:lnSpc>
            </a:pPr>
            <a:r>
              <a:rPr lang="en-US" sz="3600"/>
              <a:t>The department of Planned Giving &amp; Trust Services may provide an opportunity that could help ensure that future resources that you desperately need will be available.</a:t>
            </a:r>
            <a:endParaRPr lang="pt-BR" sz="3600"/>
          </a:p>
        </p:txBody>
      </p:sp>
      <p:pic>
        <p:nvPicPr>
          <p:cNvPr id="5" name="Espaço Reservado para Imagem 4" descr="Uma imagem contendo pessoa, interior, mesa&#10;&#10;Descrição gerada automaticamente">
            <a:extLst>
              <a:ext uri="{FF2B5EF4-FFF2-40B4-BE49-F238E27FC236}">
                <a16:creationId xmlns:a16="http://schemas.microsoft.com/office/drawing/2014/main" id="{5F116503-6BB7-48C6-80EE-68B379706B7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06" r="17906"/>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3989FCAF-E0C0-9148-BC81-F462123A9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273428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68326D1A-3C7C-4886-A151-D46E78D57634}"/>
              </a:ext>
            </a:extLst>
          </p:cNvPr>
          <p:cNvSpPr>
            <a:spLocks noGrp="1"/>
          </p:cNvSpPr>
          <p:nvPr>
            <p:ph type="body" sz="half" idx="2"/>
          </p:nvPr>
        </p:nvSpPr>
        <p:spPr>
          <a:xfrm>
            <a:off x="6002971" y="749508"/>
            <a:ext cx="5691189" cy="4821506"/>
          </a:xfrm>
        </p:spPr>
        <p:txBody>
          <a:bodyPr>
            <a:normAutofit fontScale="92500"/>
          </a:bodyPr>
          <a:lstStyle/>
          <a:p>
            <a:r>
              <a:rPr lang="en-US" sz="3600"/>
              <a:t>Planned Giving involves the building of relationships with those who may be able to provide resources by both encouraging families to create a plan, and by sharing the needs of mission with community leaders who have resources.</a:t>
            </a:r>
            <a:endParaRPr lang="pt-BR" sz="3600"/>
          </a:p>
        </p:txBody>
      </p:sp>
      <p:pic>
        <p:nvPicPr>
          <p:cNvPr id="5" name="Espaço Reservado para Imagem 4" descr="Uma imagem contendo relógio, objeto, mesa, ao ar livre&#10;&#10;Descrição gerada automaticamente">
            <a:extLst>
              <a:ext uri="{FF2B5EF4-FFF2-40B4-BE49-F238E27FC236}">
                <a16:creationId xmlns:a16="http://schemas.microsoft.com/office/drawing/2014/main" id="{510E16D3-E11D-46E7-9949-4A241E510AA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9224" r="19224"/>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36F2ED83-8937-9444-8DD9-2C0828813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616040"/>
            <a:ext cx="1527544" cy="1527544"/>
          </a:xfrm>
          <a:prstGeom prst="rect">
            <a:avLst/>
          </a:prstGeom>
        </p:spPr>
      </p:pic>
    </p:spTree>
    <p:extLst>
      <p:ext uri="{BB962C8B-B14F-4D97-AF65-F5344CB8AC3E}">
        <p14:creationId xmlns:p14="http://schemas.microsoft.com/office/powerpoint/2010/main" val="175690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E154077-6F67-4D73-9E02-366D0632152D}"/>
              </a:ext>
            </a:extLst>
          </p:cNvPr>
          <p:cNvSpPr>
            <a:spLocks noGrp="1"/>
          </p:cNvSpPr>
          <p:nvPr>
            <p:ph type="body" sz="half" idx="2"/>
          </p:nvPr>
        </p:nvSpPr>
        <p:spPr/>
        <p:txBody>
          <a:bodyPr>
            <a:normAutofit/>
          </a:bodyPr>
          <a:lstStyle/>
          <a:p>
            <a:r>
              <a:rPr lang="en-US" sz="4400"/>
              <a:t>This outreach can be for both members and those who are not members of the church. </a:t>
            </a:r>
            <a:endParaRPr lang="pt-BR" sz="4400"/>
          </a:p>
        </p:txBody>
      </p:sp>
      <p:pic>
        <p:nvPicPr>
          <p:cNvPr id="5" name="Espaço Reservado para Imagem 4" descr="Uma imagem contendo pessoa, edifício, homem, gravata&#10;&#10;Descrição gerada automaticamente">
            <a:extLst>
              <a:ext uri="{FF2B5EF4-FFF2-40B4-BE49-F238E27FC236}">
                <a16:creationId xmlns:a16="http://schemas.microsoft.com/office/drawing/2014/main" id="{F79F15CA-A0A9-4081-88FC-085A8BD5257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8" r="17938"/>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D4ED3039-0C16-D546-A498-72348DD1E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270043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6983A55C-A843-4522-9F8D-475AF7DCF4CA}"/>
              </a:ext>
            </a:extLst>
          </p:cNvPr>
          <p:cNvSpPr>
            <a:spLocks noGrp="1"/>
          </p:cNvSpPr>
          <p:nvPr>
            <p:ph type="body" sz="half" idx="2"/>
          </p:nvPr>
        </p:nvSpPr>
        <p:spPr/>
        <p:txBody>
          <a:bodyPr>
            <a:normAutofit/>
          </a:bodyPr>
          <a:lstStyle/>
          <a:p>
            <a:r>
              <a:rPr lang="bg-BG" sz="4400"/>
              <a:t>T</a:t>
            </a:r>
            <a:r>
              <a:rPr lang="en-US" sz="4400"/>
              <a:t>rust Services is the process by which these planned gifts are given so that the value is maximized for mission.</a:t>
            </a:r>
            <a:endParaRPr lang="pt-BR" sz="4400"/>
          </a:p>
        </p:txBody>
      </p:sp>
      <p:pic>
        <p:nvPicPr>
          <p:cNvPr id="5" name="Espaço Reservado para Imagem 4" descr="Uma imagem contendo pessoa&#10;&#10;Descrição gerada automaticamente">
            <a:extLst>
              <a:ext uri="{FF2B5EF4-FFF2-40B4-BE49-F238E27FC236}">
                <a16:creationId xmlns:a16="http://schemas.microsoft.com/office/drawing/2014/main" id="{423316F6-E5AB-4F26-BA73-28259D97F8B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41" r="17941"/>
          <a:stretch>
            <a:fillRect/>
          </a:stretch>
        </p:blipFill>
        <p:spPr>
          <a:xfrm flipH="1">
            <a:off x="497840" y="831374"/>
            <a:ext cx="4924422" cy="5120640"/>
          </a:xfrm>
        </p:spPr>
      </p:pic>
      <p:pic>
        <p:nvPicPr>
          <p:cNvPr id="4" name="Picture 3" descr="A picture containing drawing&#10;&#10;Description automatically generated">
            <a:extLst>
              <a:ext uri="{FF2B5EF4-FFF2-40B4-BE49-F238E27FC236}">
                <a16:creationId xmlns:a16="http://schemas.microsoft.com/office/drawing/2014/main" id="{A07B604A-91DA-CF49-B67A-E8AEC3325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219658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23CE87C1-75EA-4EF7-A82B-63CCC37862FE}"/>
              </a:ext>
            </a:extLst>
          </p:cNvPr>
          <p:cNvSpPr>
            <a:spLocks noGrp="1"/>
          </p:cNvSpPr>
          <p:nvPr>
            <p:ph type="body" sz="half" idx="2"/>
          </p:nvPr>
        </p:nvSpPr>
        <p:spPr/>
        <p:txBody>
          <a:bodyPr>
            <a:normAutofit/>
          </a:bodyPr>
          <a:lstStyle/>
          <a:p>
            <a:r>
              <a:rPr lang="en-US" sz="4400"/>
              <a:t>One example of God’s involvement for the benefit of His mission is found in the book of Ezra.</a:t>
            </a:r>
            <a:endParaRPr lang="pt-BR" sz="4400"/>
          </a:p>
        </p:txBody>
      </p:sp>
      <p:pic>
        <p:nvPicPr>
          <p:cNvPr id="5" name="Espaço Reservado para Imagem 4" descr="Uma imagem contendo texto, livro&#10;&#10;Descrição gerada automaticamente">
            <a:extLst>
              <a:ext uri="{FF2B5EF4-FFF2-40B4-BE49-F238E27FC236}">
                <a16:creationId xmlns:a16="http://schemas.microsoft.com/office/drawing/2014/main" id="{FC80451C-2E5A-45A1-95CE-C31757445D6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3749" r="23749"/>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3545E24B-2670-DC41-BBE1-5C0280245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192975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66DB526E-3D06-48A6-AD92-EB702777E20F}"/>
              </a:ext>
            </a:extLst>
          </p:cNvPr>
          <p:cNvSpPr>
            <a:spLocks noGrp="1"/>
          </p:cNvSpPr>
          <p:nvPr>
            <p:ph type="body" sz="half" idx="2"/>
          </p:nvPr>
        </p:nvSpPr>
        <p:spPr/>
        <p:txBody>
          <a:bodyPr>
            <a:normAutofit/>
          </a:bodyPr>
          <a:lstStyle/>
          <a:p>
            <a:r>
              <a:rPr lang="en-US" sz="4400"/>
              <a:t>God had a plan that He had revealed 60 years before.</a:t>
            </a:r>
            <a:endParaRPr lang="pt-BR" sz="4400"/>
          </a:p>
        </p:txBody>
      </p:sp>
      <p:pic>
        <p:nvPicPr>
          <p:cNvPr id="5" name="Espaço Reservado para Imagem 4" descr="Uma imagem contendo pessoa, homem, gravata, parede&#10;&#10;Descrição gerada automaticamente">
            <a:extLst>
              <a:ext uri="{FF2B5EF4-FFF2-40B4-BE49-F238E27FC236}">
                <a16:creationId xmlns:a16="http://schemas.microsoft.com/office/drawing/2014/main" id="{141E02A6-BF0E-4397-9825-E0B7E7150F5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5953" r="25953"/>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B7B21C13-BFCD-5D4D-9F88-C92F28343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219772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o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FB54A9A-BC1E-4A7F-B1B5-7883AB034BC8}">
  <we:reference id="wa104381335" version="1.0.0.1" store="en-US" storeType="OMEX"/>
  <we:alternateReferences>
    <we:reference id="wa104381335" version="1.0.0.1" store="wa104381335"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43</TotalTime>
  <Words>776</Words>
  <Application>Microsoft Macintosh PowerPoint</Application>
  <PresentationFormat>Widescreen</PresentationFormat>
  <Paragraphs>40</Paragraphs>
  <Slides>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Georgia</vt:lpstr>
      <vt:lpstr>Times New Roman</vt:lpstr>
      <vt:lpstr>Tw Cen MT</vt:lpstr>
      <vt:lpstr>Wingdings</vt:lpstr>
      <vt:lpstr>Tema do Office</vt:lpstr>
      <vt:lpst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this happen today?</vt:lpstr>
      <vt:lpstr>Is God still moving the hearts of the “heathen” to support His mission?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Present them before God in prayer and trust Him.</vt:lpstr>
      <vt:lpstr>PowerPoint Presentation</vt:lpstr>
      <vt:lpst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dc:title>
  <dc:creator>Flomo, Johnetta B.</dc:creator>
  <cp:lastModifiedBy>Flomo, Johnetta B.</cp:lastModifiedBy>
  <cp:revision>8</cp:revision>
  <dcterms:created xsi:type="dcterms:W3CDTF">2020-06-02T12:19:27Z</dcterms:created>
  <dcterms:modified xsi:type="dcterms:W3CDTF">2020-06-03T09:26:24Z</dcterms:modified>
</cp:coreProperties>
</file>