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1" r:id="rId9"/>
    <p:sldId id="272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5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o Título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/>
          <a:srcRect t="15602"/>
          <a:stretch>
            <a:fillRect/>
          </a:stretch>
        </p:blipFill>
        <p:spPr>
          <a:xfrm flipH="1">
            <a:off x="0" y="-2"/>
            <a:ext cx="12192000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itle 4"/>
          <p:cNvSpPr txBox="1"/>
          <p:nvPr/>
        </p:nvSpPr>
        <p:spPr>
          <a:xfrm>
            <a:off x="4791455" y="2736968"/>
            <a:ext cx="6389268" cy="1085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66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DAY 2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3" descr="Picture 3"/>
          <p:cNvPicPr>
            <a:picLocks noChangeAspect="1"/>
          </p:cNvPicPr>
          <p:nvPr/>
        </p:nvPicPr>
        <p:blipFill>
          <a:blip r:embed="rId2"/>
          <a:srcRect l="14492" t="24608" b="6388"/>
          <a:stretch>
            <a:fillRect/>
          </a:stretch>
        </p:blipFill>
        <p:spPr>
          <a:xfrm>
            <a:off x="-555661" y="0"/>
            <a:ext cx="127476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itle 4"/>
          <p:cNvSpPr txBox="1"/>
          <p:nvPr/>
        </p:nvSpPr>
        <p:spPr>
          <a:xfrm>
            <a:off x="6337004" y="859187"/>
            <a:ext cx="4843719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The Delight </a:t>
            </a:r>
            <a:endParaRPr lang="en-US" dirty="0"/>
          </a:p>
          <a:p>
            <a:r>
              <a:rPr dirty="0"/>
              <a:t>of Kindness </a:t>
            </a:r>
            <a:endParaRPr lang="en-US" dirty="0"/>
          </a:p>
          <a:p>
            <a:r>
              <a:rPr dirty="0"/>
              <a:t>in Real Life</a:t>
            </a:r>
          </a:p>
        </p:txBody>
      </p:sp>
      <p:sp>
        <p:nvSpPr>
          <p:cNvPr id="164" name="Title 4"/>
          <p:cNvSpPr txBox="1"/>
          <p:nvPr/>
        </p:nvSpPr>
        <p:spPr>
          <a:xfrm>
            <a:off x="6337004" y="2836844"/>
            <a:ext cx="4843719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lvl1pPr>
          </a:lstStyle>
          <a:p>
            <a:r>
              <a:t>“What is desired in a man is kindness” (Proverbs. 19: 22).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B7F6BEBC-D21C-CF42-A709-6CA12BD9A1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92" t="24608" b="6388"/>
          <a:stretch>
            <a:fillRect/>
          </a:stretch>
        </p:blipFill>
        <p:spPr>
          <a:xfrm>
            <a:off x="-555661" y="0"/>
            <a:ext cx="127476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DCBD9E60-2D2A-E347-A495-D9087238E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itle 4"/>
          <p:cNvSpPr txBox="1"/>
          <p:nvPr/>
        </p:nvSpPr>
        <p:spPr>
          <a:xfrm>
            <a:off x="6740706" y="2471968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0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Kindness in Little Things and Big Decisions </a:t>
            </a:r>
          </a:p>
        </p:txBody>
      </p:sp>
      <p:pic>
        <p:nvPicPr>
          <p:cNvPr id="168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9FBE603C-C479-574E-9B46-6EB6FEE888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92" t="24608" b="6388"/>
          <a:stretch>
            <a:fillRect/>
          </a:stretch>
        </p:blipFill>
        <p:spPr>
          <a:xfrm>
            <a:off x="-555661" y="0"/>
            <a:ext cx="127476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1D69D8C9-444A-E44B-A442-4814AB17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itle 4"/>
          <p:cNvSpPr txBox="1"/>
          <p:nvPr/>
        </p:nvSpPr>
        <p:spPr>
          <a:xfrm>
            <a:off x="6620540" y="2590151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81000"/>
              </a:lnSpc>
              <a:defRPr sz="40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Kindness to Strangers, Widows, and the Poor </a:t>
            </a:r>
          </a:p>
        </p:txBody>
      </p:sp>
      <p:pic>
        <p:nvPicPr>
          <p:cNvPr id="172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1305BF4C-AF5E-F449-9F9F-546E23671B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92" t="24608" b="6388"/>
          <a:stretch>
            <a:fillRect/>
          </a:stretch>
        </p:blipFill>
        <p:spPr>
          <a:xfrm>
            <a:off x="-555665" y="-2"/>
            <a:ext cx="12747665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B2BAE9FC-FB79-7E43-8555-194FD588F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itle 4"/>
          <p:cNvSpPr txBox="1"/>
          <p:nvPr/>
        </p:nvSpPr>
        <p:spPr>
          <a:xfrm>
            <a:off x="6504426" y="2357924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“Under His Wings”</a:t>
            </a:r>
          </a:p>
        </p:txBody>
      </p:sp>
      <p:pic>
        <p:nvPicPr>
          <p:cNvPr id="176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Box 1"/>
          <p:cNvSpPr txBox="1"/>
          <p:nvPr/>
        </p:nvSpPr>
        <p:spPr>
          <a:xfrm>
            <a:off x="1332805" y="1897379"/>
            <a:ext cx="9526387" cy="306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God is a God of relationship. To what extent are relationships a priority in your life?</a:t>
            </a:r>
          </a:p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How can the book of Ruth inspire you to make changes in your attitude and behavior toward your family, relatives, or even strangers?</a:t>
            </a:r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What can we learn from Ruth about how to make decisions in life?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235A48-FB5D-4C43-A59A-C81197F08BCD}"/>
              </a:ext>
            </a:extLst>
          </p:cNvPr>
          <p:cNvSpPr txBox="1"/>
          <p:nvPr/>
        </p:nvSpPr>
        <p:spPr>
          <a:xfrm>
            <a:off x="1099468" y="257508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pPr algn="l"/>
            <a:r>
              <a:rPr lang="en-US" dirty="0"/>
              <a:t>Questions: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2" descr="Picture 2"/>
          <p:cNvPicPr>
            <a:picLocks noChangeAspect="1"/>
          </p:cNvPicPr>
          <p:nvPr/>
        </p:nvPicPr>
        <p:blipFill>
          <a:blip r:embed="rId2"/>
          <a:srcRect b="19303"/>
          <a:stretch>
            <a:fillRect/>
          </a:stretch>
        </p:blipFill>
        <p:spPr>
          <a:xfrm flipH="1">
            <a:off x="-555663" y="-1"/>
            <a:ext cx="12747663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itle 4"/>
          <p:cNvSpPr txBox="1"/>
          <p:nvPr/>
        </p:nvSpPr>
        <p:spPr>
          <a:xfrm>
            <a:off x="5465134" y="1986239"/>
            <a:ext cx="5715589" cy="214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To Win Is to Forgive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Title 4"/>
          <p:cNvSpPr txBox="1"/>
          <p:nvPr/>
        </p:nvSpPr>
        <p:spPr>
          <a:xfrm>
            <a:off x="1512916" y="1199575"/>
            <a:ext cx="8695112" cy="3452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Children’s Story: To Win Is to Forgive</a:t>
            </a: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48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 </a:t>
            </a:r>
            <a:r>
              <a:rPr sz="3200">
                <a:latin typeface="Gotham-BookItalic"/>
                <a:ea typeface="Gotham-BookItalic"/>
                <a:cs typeface="Gotham-BookItalic"/>
                <a:sym typeface="Gotham Book"/>
              </a:rPr>
              <a:t>“For if you forgive men their trespasses, your heavenly Father will also forgive you” (Matt. 6:14).</a:t>
            </a:r>
          </a:p>
        </p:txBody>
      </p:sp>
      <p:pic>
        <p:nvPicPr>
          <p:cNvPr id="18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extBox 1"/>
          <p:cNvSpPr txBox="1"/>
          <p:nvPr/>
        </p:nvSpPr>
        <p:spPr>
          <a:xfrm>
            <a:off x="1712422" y="1808099"/>
            <a:ext cx="8711740" cy="273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Why do you think relationships and friends are more important that other achievements?</a:t>
            </a:r>
          </a:p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/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How would you describe a true friend?</a:t>
            </a:r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/>
          </a:p>
          <a:p>
            <a:pPr marL="457200" indent="-4572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You know Jesus is your friend, but how can you be Jesus’ friend, as well?</a:t>
            </a:r>
          </a:p>
          <a:p>
            <a:pPr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 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BC6CF2-29A9-D242-A261-CD581F376496}"/>
              </a:ext>
            </a:extLst>
          </p:cNvPr>
          <p:cNvSpPr txBox="1"/>
          <p:nvPr/>
        </p:nvSpPr>
        <p:spPr>
          <a:xfrm>
            <a:off x="1460976" y="121350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pPr algn="l"/>
            <a:r>
              <a:rPr lang="en-US" dirty="0"/>
              <a:t>Questions:</a:t>
            </a: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187</Words>
  <Application>Microsoft Macintosh PowerPoint</Application>
  <PresentationFormat>Widescreen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Gotham Ultra</vt:lpstr>
      <vt:lpstr>Gotham-BookItalic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Flomo, Johnetta B.</cp:lastModifiedBy>
  <cp:revision>5</cp:revision>
  <dcterms:modified xsi:type="dcterms:W3CDTF">2020-08-11T15:08:26Z</dcterms:modified>
</cp:coreProperties>
</file>