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 id="285" r:id="rId30"/>
    <p:sldId id="286" r:id="rId31"/>
    <p:sldId id="290" r:id="rId32"/>
    <p:sldId id="291" r:id="rId33"/>
    <p:sldId id="287" r:id="rId34"/>
    <p:sldId id="288" r:id="rId35"/>
    <p:sldId id="289" r:id="rId36"/>
    <p:sldId id="292" r:id="rId37"/>
    <p:sldId id="293" r:id="rId38"/>
    <p:sldId id="294" r:id="rId39"/>
    <p:sldId id="295" r:id="rId40"/>
    <p:sldId id="296"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00"/>
    <p:restoredTop sz="94663"/>
  </p:normalViewPr>
  <p:slideViewPr>
    <p:cSldViewPr snapToGrid="0" snapToObjects="1">
      <p:cViewPr varScale="1">
        <p:scale>
          <a:sx n="192" d="100"/>
          <a:sy n="192" d="100"/>
        </p:scale>
        <p:origin x="16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1A726-44A4-A044-95F9-2B2FF20AF897}" type="datetimeFigureOut">
              <a:rPr lang="pt-BR" smtClean="0"/>
              <a:t>29/09/2021</a:t>
            </a:fld>
            <a:endParaRPr lang="pt-B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A0B87-E695-5642-B495-59156D07B7DC}" type="slidenum">
              <a:rPr lang="pt-BR" smtClean="0"/>
              <a:t>‹#›</a:t>
            </a:fld>
            <a:endParaRPr lang="pt-BR"/>
          </a:p>
        </p:txBody>
      </p:sp>
    </p:spTree>
    <p:extLst>
      <p:ext uri="{BB962C8B-B14F-4D97-AF65-F5344CB8AC3E}">
        <p14:creationId xmlns:p14="http://schemas.microsoft.com/office/powerpoint/2010/main" val="2514510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3F3A0B87-E695-5642-B495-59156D07B7DC}" type="slidenum">
              <a:rPr lang="pt-BR" smtClean="0"/>
              <a:t>34</a:t>
            </a:fld>
            <a:endParaRPr lang="pt-BR"/>
          </a:p>
        </p:txBody>
      </p:sp>
    </p:spTree>
    <p:extLst>
      <p:ext uri="{BB962C8B-B14F-4D97-AF65-F5344CB8AC3E}">
        <p14:creationId xmlns:p14="http://schemas.microsoft.com/office/powerpoint/2010/main" val="1027332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3F3A0B87-E695-5642-B495-59156D07B7DC}" type="slidenum">
              <a:rPr lang="pt-BR" smtClean="0"/>
              <a:t>35</a:t>
            </a:fld>
            <a:endParaRPr lang="pt-BR"/>
          </a:p>
        </p:txBody>
      </p:sp>
    </p:spTree>
    <p:extLst>
      <p:ext uri="{BB962C8B-B14F-4D97-AF65-F5344CB8AC3E}">
        <p14:creationId xmlns:p14="http://schemas.microsoft.com/office/powerpoint/2010/main" val="118631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7FF31-3D0E-FC4C-9DA8-8BE692C0D1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84D5894B-CF42-6845-934E-3A6A52290F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AA860C79-CD8C-4C4B-A3AE-6A7022531571}"/>
              </a:ext>
            </a:extLst>
          </p:cNvPr>
          <p:cNvSpPr>
            <a:spLocks noGrp="1"/>
          </p:cNvSpPr>
          <p:nvPr>
            <p:ph type="dt" sz="half" idx="10"/>
          </p:nvPr>
        </p:nvSpPr>
        <p:spPr/>
        <p:txBody>
          <a:bodyPr/>
          <a:lstStyle/>
          <a:p>
            <a:fld id="{16055BC4-A43A-0C49-BAF8-06F8F2A6A195}" type="datetimeFigureOut">
              <a:rPr lang="pt-BR" smtClean="0"/>
              <a:t>29/09/2021</a:t>
            </a:fld>
            <a:endParaRPr lang="pt-BR"/>
          </a:p>
        </p:txBody>
      </p:sp>
      <p:sp>
        <p:nvSpPr>
          <p:cNvPr id="5" name="Footer Placeholder 4">
            <a:extLst>
              <a:ext uri="{FF2B5EF4-FFF2-40B4-BE49-F238E27FC236}">
                <a16:creationId xmlns:a16="http://schemas.microsoft.com/office/drawing/2014/main" id="{322B2213-96BC-2F49-BDFD-35A60E5E4B8F}"/>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242CE988-48B4-8C4A-ADAE-A7A4A5B02EEC}"/>
              </a:ext>
            </a:extLst>
          </p:cNvPr>
          <p:cNvSpPr>
            <a:spLocks noGrp="1"/>
          </p:cNvSpPr>
          <p:nvPr>
            <p:ph type="sldNum" sz="quarter" idx="12"/>
          </p:nvPr>
        </p:nvSpPr>
        <p:spPr/>
        <p:txBody>
          <a:bodyPr/>
          <a:lstStyle/>
          <a:p>
            <a:fld id="{40AFD85D-DC81-0649-B9DF-A03B6DD3F385}" type="slidenum">
              <a:rPr lang="pt-BR" smtClean="0"/>
              <a:t>‹#›</a:t>
            </a:fld>
            <a:endParaRPr lang="pt-BR"/>
          </a:p>
        </p:txBody>
      </p:sp>
    </p:spTree>
    <p:extLst>
      <p:ext uri="{BB962C8B-B14F-4D97-AF65-F5344CB8AC3E}">
        <p14:creationId xmlns:p14="http://schemas.microsoft.com/office/powerpoint/2010/main" val="257213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E0CFE-2193-4140-BB64-404CF4AFFBDB}"/>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117DA1B4-AAE7-4343-A1BA-F1C3067A87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762DCCA0-D06D-3849-98A3-9FA5EC9BF1EF}"/>
              </a:ext>
            </a:extLst>
          </p:cNvPr>
          <p:cNvSpPr>
            <a:spLocks noGrp="1"/>
          </p:cNvSpPr>
          <p:nvPr>
            <p:ph type="dt" sz="half" idx="10"/>
          </p:nvPr>
        </p:nvSpPr>
        <p:spPr/>
        <p:txBody>
          <a:bodyPr/>
          <a:lstStyle/>
          <a:p>
            <a:fld id="{16055BC4-A43A-0C49-BAF8-06F8F2A6A195}" type="datetimeFigureOut">
              <a:rPr lang="pt-BR" smtClean="0"/>
              <a:t>29/09/2021</a:t>
            </a:fld>
            <a:endParaRPr lang="pt-BR"/>
          </a:p>
        </p:txBody>
      </p:sp>
      <p:sp>
        <p:nvSpPr>
          <p:cNvPr id="5" name="Footer Placeholder 4">
            <a:extLst>
              <a:ext uri="{FF2B5EF4-FFF2-40B4-BE49-F238E27FC236}">
                <a16:creationId xmlns:a16="http://schemas.microsoft.com/office/drawing/2014/main" id="{BE9B291B-9855-C247-B699-21DB858EAE0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C64FB2CC-0646-824A-9287-D2AFB0B3728A}"/>
              </a:ext>
            </a:extLst>
          </p:cNvPr>
          <p:cNvSpPr>
            <a:spLocks noGrp="1"/>
          </p:cNvSpPr>
          <p:nvPr>
            <p:ph type="sldNum" sz="quarter" idx="12"/>
          </p:nvPr>
        </p:nvSpPr>
        <p:spPr/>
        <p:txBody>
          <a:bodyPr/>
          <a:lstStyle/>
          <a:p>
            <a:fld id="{40AFD85D-DC81-0649-B9DF-A03B6DD3F385}" type="slidenum">
              <a:rPr lang="pt-BR" smtClean="0"/>
              <a:t>‹#›</a:t>
            </a:fld>
            <a:endParaRPr lang="pt-BR"/>
          </a:p>
        </p:txBody>
      </p:sp>
    </p:spTree>
    <p:extLst>
      <p:ext uri="{BB962C8B-B14F-4D97-AF65-F5344CB8AC3E}">
        <p14:creationId xmlns:p14="http://schemas.microsoft.com/office/powerpoint/2010/main" val="275052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29FF49-B7D5-2D43-A20F-366923A7A7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24A34D40-46F9-7F48-B6A6-A06B888B39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0912B5D9-4633-F14D-99E1-3977D8F205A9}"/>
              </a:ext>
            </a:extLst>
          </p:cNvPr>
          <p:cNvSpPr>
            <a:spLocks noGrp="1"/>
          </p:cNvSpPr>
          <p:nvPr>
            <p:ph type="dt" sz="half" idx="10"/>
          </p:nvPr>
        </p:nvSpPr>
        <p:spPr/>
        <p:txBody>
          <a:bodyPr/>
          <a:lstStyle/>
          <a:p>
            <a:fld id="{16055BC4-A43A-0C49-BAF8-06F8F2A6A195}" type="datetimeFigureOut">
              <a:rPr lang="pt-BR" smtClean="0"/>
              <a:t>29/09/2021</a:t>
            </a:fld>
            <a:endParaRPr lang="pt-BR"/>
          </a:p>
        </p:txBody>
      </p:sp>
      <p:sp>
        <p:nvSpPr>
          <p:cNvPr id="5" name="Footer Placeholder 4">
            <a:extLst>
              <a:ext uri="{FF2B5EF4-FFF2-40B4-BE49-F238E27FC236}">
                <a16:creationId xmlns:a16="http://schemas.microsoft.com/office/drawing/2014/main" id="{C6C8C7A7-0CF5-8E46-80E8-CADD5CEAF3B4}"/>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BAD52990-18FD-474B-A27E-F965061E2AF0}"/>
              </a:ext>
            </a:extLst>
          </p:cNvPr>
          <p:cNvSpPr>
            <a:spLocks noGrp="1"/>
          </p:cNvSpPr>
          <p:nvPr>
            <p:ph type="sldNum" sz="quarter" idx="12"/>
          </p:nvPr>
        </p:nvSpPr>
        <p:spPr/>
        <p:txBody>
          <a:bodyPr/>
          <a:lstStyle/>
          <a:p>
            <a:fld id="{40AFD85D-DC81-0649-B9DF-A03B6DD3F385}" type="slidenum">
              <a:rPr lang="pt-BR" smtClean="0"/>
              <a:t>‹#›</a:t>
            </a:fld>
            <a:endParaRPr lang="pt-BR"/>
          </a:p>
        </p:txBody>
      </p:sp>
    </p:spTree>
    <p:extLst>
      <p:ext uri="{BB962C8B-B14F-4D97-AF65-F5344CB8AC3E}">
        <p14:creationId xmlns:p14="http://schemas.microsoft.com/office/powerpoint/2010/main" val="261899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F16E6-4272-B746-955B-FEB2C2320138}"/>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03F7418A-A7D1-FC47-B09B-A1B2D78FE5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A52440FD-A115-FE43-AAF9-2B697627784D}"/>
              </a:ext>
            </a:extLst>
          </p:cNvPr>
          <p:cNvSpPr>
            <a:spLocks noGrp="1"/>
          </p:cNvSpPr>
          <p:nvPr>
            <p:ph type="dt" sz="half" idx="10"/>
          </p:nvPr>
        </p:nvSpPr>
        <p:spPr/>
        <p:txBody>
          <a:bodyPr/>
          <a:lstStyle/>
          <a:p>
            <a:fld id="{16055BC4-A43A-0C49-BAF8-06F8F2A6A195}" type="datetimeFigureOut">
              <a:rPr lang="pt-BR" smtClean="0"/>
              <a:t>29/09/2021</a:t>
            </a:fld>
            <a:endParaRPr lang="pt-BR"/>
          </a:p>
        </p:txBody>
      </p:sp>
      <p:sp>
        <p:nvSpPr>
          <p:cNvPr id="5" name="Footer Placeholder 4">
            <a:extLst>
              <a:ext uri="{FF2B5EF4-FFF2-40B4-BE49-F238E27FC236}">
                <a16:creationId xmlns:a16="http://schemas.microsoft.com/office/drawing/2014/main" id="{1EC29D7C-F0D3-6546-949C-E3BB151C301C}"/>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325A01D3-574E-CB4D-9FE7-368857C10F17}"/>
              </a:ext>
            </a:extLst>
          </p:cNvPr>
          <p:cNvSpPr>
            <a:spLocks noGrp="1"/>
          </p:cNvSpPr>
          <p:nvPr>
            <p:ph type="sldNum" sz="quarter" idx="12"/>
          </p:nvPr>
        </p:nvSpPr>
        <p:spPr/>
        <p:txBody>
          <a:bodyPr/>
          <a:lstStyle/>
          <a:p>
            <a:fld id="{40AFD85D-DC81-0649-B9DF-A03B6DD3F385}" type="slidenum">
              <a:rPr lang="pt-BR" smtClean="0"/>
              <a:t>‹#›</a:t>
            </a:fld>
            <a:endParaRPr lang="pt-BR"/>
          </a:p>
        </p:txBody>
      </p:sp>
    </p:spTree>
    <p:extLst>
      <p:ext uri="{BB962C8B-B14F-4D97-AF65-F5344CB8AC3E}">
        <p14:creationId xmlns:p14="http://schemas.microsoft.com/office/powerpoint/2010/main" val="376963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6062-1578-1A45-BFF0-A5BE04296E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C2ECB550-E28D-9B46-808D-DAD47720D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131058-B77E-454D-84E7-406EFB915BAA}"/>
              </a:ext>
            </a:extLst>
          </p:cNvPr>
          <p:cNvSpPr>
            <a:spLocks noGrp="1"/>
          </p:cNvSpPr>
          <p:nvPr>
            <p:ph type="dt" sz="half" idx="10"/>
          </p:nvPr>
        </p:nvSpPr>
        <p:spPr/>
        <p:txBody>
          <a:bodyPr/>
          <a:lstStyle/>
          <a:p>
            <a:fld id="{16055BC4-A43A-0C49-BAF8-06F8F2A6A195}" type="datetimeFigureOut">
              <a:rPr lang="pt-BR" smtClean="0"/>
              <a:t>29/09/2021</a:t>
            </a:fld>
            <a:endParaRPr lang="pt-BR"/>
          </a:p>
        </p:txBody>
      </p:sp>
      <p:sp>
        <p:nvSpPr>
          <p:cNvPr id="5" name="Footer Placeholder 4">
            <a:extLst>
              <a:ext uri="{FF2B5EF4-FFF2-40B4-BE49-F238E27FC236}">
                <a16:creationId xmlns:a16="http://schemas.microsoft.com/office/drawing/2014/main" id="{53328C58-AE03-C74E-A03A-682A0E4E675D}"/>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AD209575-FDE1-FC4A-9298-F5C78D46F1B9}"/>
              </a:ext>
            </a:extLst>
          </p:cNvPr>
          <p:cNvSpPr>
            <a:spLocks noGrp="1"/>
          </p:cNvSpPr>
          <p:nvPr>
            <p:ph type="sldNum" sz="quarter" idx="12"/>
          </p:nvPr>
        </p:nvSpPr>
        <p:spPr/>
        <p:txBody>
          <a:bodyPr/>
          <a:lstStyle/>
          <a:p>
            <a:fld id="{40AFD85D-DC81-0649-B9DF-A03B6DD3F385}" type="slidenum">
              <a:rPr lang="pt-BR" smtClean="0"/>
              <a:t>‹#›</a:t>
            </a:fld>
            <a:endParaRPr lang="pt-BR"/>
          </a:p>
        </p:txBody>
      </p:sp>
    </p:spTree>
    <p:extLst>
      <p:ext uri="{BB962C8B-B14F-4D97-AF65-F5344CB8AC3E}">
        <p14:creationId xmlns:p14="http://schemas.microsoft.com/office/powerpoint/2010/main" val="79904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48AE5-8386-F04B-B74E-AEFAF928D852}"/>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C66902F9-AED2-B842-B14A-717D6FEEE09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245131AC-645A-2E4D-A01D-364EFEA90C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07FC3197-1E7B-654A-8876-90ECEFE1A83C}"/>
              </a:ext>
            </a:extLst>
          </p:cNvPr>
          <p:cNvSpPr>
            <a:spLocks noGrp="1"/>
          </p:cNvSpPr>
          <p:nvPr>
            <p:ph type="dt" sz="half" idx="10"/>
          </p:nvPr>
        </p:nvSpPr>
        <p:spPr/>
        <p:txBody>
          <a:bodyPr/>
          <a:lstStyle/>
          <a:p>
            <a:fld id="{16055BC4-A43A-0C49-BAF8-06F8F2A6A195}" type="datetimeFigureOut">
              <a:rPr lang="pt-BR" smtClean="0"/>
              <a:t>29/09/2021</a:t>
            </a:fld>
            <a:endParaRPr lang="pt-BR"/>
          </a:p>
        </p:txBody>
      </p:sp>
      <p:sp>
        <p:nvSpPr>
          <p:cNvPr id="6" name="Footer Placeholder 5">
            <a:extLst>
              <a:ext uri="{FF2B5EF4-FFF2-40B4-BE49-F238E27FC236}">
                <a16:creationId xmlns:a16="http://schemas.microsoft.com/office/drawing/2014/main" id="{B1FFD0DE-D6C1-B340-BE97-7A294B5CF0E1}"/>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6F29975D-A9F8-7A4F-A60A-C292D0622997}"/>
              </a:ext>
            </a:extLst>
          </p:cNvPr>
          <p:cNvSpPr>
            <a:spLocks noGrp="1"/>
          </p:cNvSpPr>
          <p:nvPr>
            <p:ph type="sldNum" sz="quarter" idx="12"/>
          </p:nvPr>
        </p:nvSpPr>
        <p:spPr/>
        <p:txBody>
          <a:bodyPr/>
          <a:lstStyle/>
          <a:p>
            <a:fld id="{40AFD85D-DC81-0649-B9DF-A03B6DD3F385}" type="slidenum">
              <a:rPr lang="pt-BR" smtClean="0"/>
              <a:t>‹#›</a:t>
            </a:fld>
            <a:endParaRPr lang="pt-BR"/>
          </a:p>
        </p:txBody>
      </p:sp>
    </p:spTree>
    <p:extLst>
      <p:ext uri="{BB962C8B-B14F-4D97-AF65-F5344CB8AC3E}">
        <p14:creationId xmlns:p14="http://schemas.microsoft.com/office/powerpoint/2010/main" val="206874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F199-6887-334A-9F5C-EF0C18DF199C}"/>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A9DC7FD0-2927-FD40-9062-A146C8BC27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A812B3-FD76-A34C-B526-6CA1CA282B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457211DA-4E39-EC4A-89A5-23CBF9177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BA868C3-E40F-8640-A315-E5C7FA31C0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509C2332-0C7B-444F-87C6-79CDB6D42C7D}"/>
              </a:ext>
            </a:extLst>
          </p:cNvPr>
          <p:cNvSpPr>
            <a:spLocks noGrp="1"/>
          </p:cNvSpPr>
          <p:nvPr>
            <p:ph type="dt" sz="half" idx="10"/>
          </p:nvPr>
        </p:nvSpPr>
        <p:spPr/>
        <p:txBody>
          <a:bodyPr/>
          <a:lstStyle/>
          <a:p>
            <a:fld id="{16055BC4-A43A-0C49-BAF8-06F8F2A6A195}" type="datetimeFigureOut">
              <a:rPr lang="pt-BR" smtClean="0"/>
              <a:t>29/09/2021</a:t>
            </a:fld>
            <a:endParaRPr lang="pt-BR"/>
          </a:p>
        </p:txBody>
      </p:sp>
      <p:sp>
        <p:nvSpPr>
          <p:cNvPr id="8" name="Footer Placeholder 7">
            <a:extLst>
              <a:ext uri="{FF2B5EF4-FFF2-40B4-BE49-F238E27FC236}">
                <a16:creationId xmlns:a16="http://schemas.microsoft.com/office/drawing/2014/main" id="{22ACE83E-09EF-F94F-9C1D-8F247F450A96}"/>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F90388EA-7DC2-B343-B902-5C982913C55F}"/>
              </a:ext>
            </a:extLst>
          </p:cNvPr>
          <p:cNvSpPr>
            <a:spLocks noGrp="1"/>
          </p:cNvSpPr>
          <p:nvPr>
            <p:ph type="sldNum" sz="quarter" idx="12"/>
          </p:nvPr>
        </p:nvSpPr>
        <p:spPr/>
        <p:txBody>
          <a:bodyPr/>
          <a:lstStyle/>
          <a:p>
            <a:fld id="{40AFD85D-DC81-0649-B9DF-A03B6DD3F385}" type="slidenum">
              <a:rPr lang="pt-BR" smtClean="0"/>
              <a:t>‹#›</a:t>
            </a:fld>
            <a:endParaRPr lang="pt-BR"/>
          </a:p>
        </p:txBody>
      </p:sp>
    </p:spTree>
    <p:extLst>
      <p:ext uri="{BB962C8B-B14F-4D97-AF65-F5344CB8AC3E}">
        <p14:creationId xmlns:p14="http://schemas.microsoft.com/office/powerpoint/2010/main" val="346659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904D6-F4BB-084F-9A03-6DFFD0461935}"/>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F577DC08-C220-8B45-8F36-8C41AF90CD63}"/>
              </a:ext>
            </a:extLst>
          </p:cNvPr>
          <p:cNvSpPr>
            <a:spLocks noGrp="1"/>
          </p:cNvSpPr>
          <p:nvPr>
            <p:ph type="dt" sz="half" idx="10"/>
          </p:nvPr>
        </p:nvSpPr>
        <p:spPr/>
        <p:txBody>
          <a:bodyPr/>
          <a:lstStyle/>
          <a:p>
            <a:fld id="{16055BC4-A43A-0C49-BAF8-06F8F2A6A195}" type="datetimeFigureOut">
              <a:rPr lang="pt-BR" smtClean="0"/>
              <a:t>29/09/2021</a:t>
            </a:fld>
            <a:endParaRPr lang="pt-BR"/>
          </a:p>
        </p:txBody>
      </p:sp>
      <p:sp>
        <p:nvSpPr>
          <p:cNvPr id="4" name="Footer Placeholder 3">
            <a:extLst>
              <a:ext uri="{FF2B5EF4-FFF2-40B4-BE49-F238E27FC236}">
                <a16:creationId xmlns:a16="http://schemas.microsoft.com/office/drawing/2014/main" id="{3255058F-DE75-C74D-B4E2-3D7750270047}"/>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4B2F9D80-A1E5-D84E-9B9C-F7B271612CE6}"/>
              </a:ext>
            </a:extLst>
          </p:cNvPr>
          <p:cNvSpPr>
            <a:spLocks noGrp="1"/>
          </p:cNvSpPr>
          <p:nvPr>
            <p:ph type="sldNum" sz="quarter" idx="12"/>
          </p:nvPr>
        </p:nvSpPr>
        <p:spPr/>
        <p:txBody>
          <a:bodyPr/>
          <a:lstStyle/>
          <a:p>
            <a:fld id="{40AFD85D-DC81-0649-B9DF-A03B6DD3F385}" type="slidenum">
              <a:rPr lang="pt-BR" smtClean="0"/>
              <a:t>‹#›</a:t>
            </a:fld>
            <a:endParaRPr lang="pt-BR"/>
          </a:p>
        </p:txBody>
      </p:sp>
    </p:spTree>
    <p:extLst>
      <p:ext uri="{BB962C8B-B14F-4D97-AF65-F5344CB8AC3E}">
        <p14:creationId xmlns:p14="http://schemas.microsoft.com/office/powerpoint/2010/main" val="388041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E34F50-A867-254F-AEA1-FC0881BDE339}"/>
              </a:ext>
            </a:extLst>
          </p:cNvPr>
          <p:cNvSpPr>
            <a:spLocks noGrp="1"/>
          </p:cNvSpPr>
          <p:nvPr>
            <p:ph type="dt" sz="half" idx="10"/>
          </p:nvPr>
        </p:nvSpPr>
        <p:spPr/>
        <p:txBody>
          <a:bodyPr/>
          <a:lstStyle/>
          <a:p>
            <a:fld id="{16055BC4-A43A-0C49-BAF8-06F8F2A6A195}" type="datetimeFigureOut">
              <a:rPr lang="pt-BR" smtClean="0"/>
              <a:t>29/09/2021</a:t>
            </a:fld>
            <a:endParaRPr lang="pt-BR"/>
          </a:p>
        </p:txBody>
      </p:sp>
      <p:sp>
        <p:nvSpPr>
          <p:cNvPr id="3" name="Footer Placeholder 2">
            <a:extLst>
              <a:ext uri="{FF2B5EF4-FFF2-40B4-BE49-F238E27FC236}">
                <a16:creationId xmlns:a16="http://schemas.microsoft.com/office/drawing/2014/main" id="{ABE8B708-CD60-8944-AD23-36822A4D2246}"/>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CA77E0FC-0929-FB4A-B1F3-0442FB27084F}"/>
              </a:ext>
            </a:extLst>
          </p:cNvPr>
          <p:cNvSpPr>
            <a:spLocks noGrp="1"/>
          </p:cNvSpPr>
          <p:nvPr>
            <p:ph type="sldNum" sz="quarter" idx="12"/>
          </p:nvPr>
        </p:nvSpPr>
        <p:spPr/>
        <p:txBody>
          <a:bodyPr/>
          <a:lstStyle/>
          <a:p>
            <a:fld id="{40AFD85D-DC81-0649-B9DF-A03B6DD3F385}" type="slidenum">
              <a:rPr lang="pt-BR" smtClean="0"/>
              <a:t>‹#›</a:t>
            </a:fld>
            <a:endParaRPr lang="pt-BR"/>
          </a:p>
        </p:txBody>
      </p:sp>
    </p:spTree>
    <p:extLst>
      <p:ext uri="{BB962C8B-B14F-4D97-AF65-F5344CB8AC3E}">
        <p14:creationId xmlns:p14="http://schemas.microsoft.com/office/powerpoint/2010/main" val="338657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C75B-F0E3-BB47-8CE0-EBFA84DFF8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26A7F243-FAA4-CF4D-8256-7A14BB7E96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514E6923-2EE0-CC45-A8AB-860EBFE8A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E9A471-A7E0-3141-9944-1C08D903C1AA}"/>
              </a:ext>
            </a:extLst>
          </p:cNvPr>
          <p:cNvSpPr>
            <a:spLocks noGrp="1"/>
          </p:cNvSpPr>
          <p:nvPr>
            <p:ph type="dt" sz="half" idx="10"/>
          </p:nvPr>
        </p:nvSpPr>
        <p:spPr/>
        <p:txBody>
          <a:bodyPr/>
          <a:lstStyle/>
          <a:p>
            <a:fld id="{16055BC4-A43A-0C49-BAF8-06F8F2A6A195}" type="datetimeFigureOut">
              <a:rPr lang="pt-BR" smtClean="0"/>
              <a:t>29/09/2021</a:t>
            </a:fld>
            <a:endParaRPr lang="pt-BR"/>
          </a:p>
        </p:txBody>
      </p:sp>
      <p:sp>
        <p:nvSpPr>
          <p:cNvPr id="6" name="Footer Placeholder 5">
            <a:extLst>
              <a:ext uri="{FF2B5EF4-FFF2-40B4-BE49-F238E27FC236}">
                <a16:creationId xmlns:a16="http://schemas.microsoft.com/office/drawing/2014/main" id="{EA6191DB-A086-504F-ABA7-284019E73980}"/>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BDC24C81-34B4-7745-9D4E-4D1762D1DAE7}"/>
              </a:ext>
            </a:extLst>
          </p:cNvPr>
          <p:cNvSpPr>
            <a:spLocks noGrp="1"/>
          </p:cNvSpPr>
          <p:nvPr>
            <p:ph type="sldNum" sz="quarter" idx="12"/>
          </p:nvPr>
        </p:nvSpPr>
        <p:spPr/>
        <p:txBody>
          <a:bodyPr/>
          <a:lstStyle/>
          <a:p>
            <a:fld id="{40AFD85D-DC81-0649-B9DF-A03B6DD3F385}" type="slidenum">
              <a:rPr lang="pt-BR" smtClean="0"/>
              <a:t>‹#›</a:t>
            </a:fld>
            <a:endParaRPr lang="pt-BR"/>
          </a:p>
        </p:txBody>
      </p:sp>
    </p:spTree>
    <p:extLst>
      <p:ext uri="{BB962C8B-B14F-4D97-AF65-F5344CB8AC3E}">
        <p14:creationId xmlns:p14="http://schemas.microsoft.com/office/powerpoint/2010/main" val="61751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94A0-DB85-8243-9214-CACFF56752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F3DE89DE-52D5-7F46-BADB-D3412699A3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A717C642-8265-7B42-BBB5-705490537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3E569E-5D56-7445-8098-EF8FFDCBD6AC}"/>
              </a:ext>
            </a:extLst>
          </p:cNvPr>
          <p:cNvSpPr>
            <a:spLocks noGrp="1"/>
          </p:cNvSpPr>
          <p:nvPr>
            <p:ph type="dt" sz="half" idx="10"/>
          </p:nvPr>
        </p:nvSpPr>
        <p:spPr/>
        <p:txBody>
          <a:bodyPr/>
          <a:lstStyle/>
          <a:p>
            <a:fld id="{16055BC4-A43A-0C49-BAF8-06F8F2A6A195}" type="datetimeFigureOut">
              <a:rPr lang="pt-BR" smtClean="0"/>
              <a:t>29/09/2021</a:t>
            </a:fld>
            <a:endParaRPr lang="pt-BR"/>
          </a:p>
        </p:txBody>
      </p:sp>
      <p:sp>
        <p:nvSpPr>
          <p:cNvPr id="6" name="Footer Placeholder 5">
            <a:extLst>
              <a:ext uri="{FF2B5EF4-FFF2-40B4-BE49-F238E27FC236}">
                <a16:creationId xmlns:a16="http://schemas.microsoft.com/office/drawing/2014/main" id="{BC19CD22-BDF8-1544-B313-1E13D97A79A1}"/>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66972AAA-7F3E-3247-8D0A-85197C3C8BB9}"/>
              </a:ext>
            </a:extLst>
          </p:cNvPr>
          <p:cNvSpPr>
            <a:spLocks noGrp="1"/>
          </p:cNvSpPr>
          <p:nvPr>
            <p:ph type="sldNum" sz="quarter" idx="12"/>
          </p:nvPr>
        </p:nvSpPr>
        <p:spPr/>
        <p:txBody>
          <a:bodyPr/>
          <a:lstStyle/>
          <a:p>
            <a:fld id="{40AFD85D-DC81-0649-B9DF-A03B6DD3F385}" type="slidenum">
              <a:rPr lang="pt-BR" smtClean="0"/>
              <a:t>‹#›</a:t>
            </a:fld>
            <a:endParaRPr lang="pt-BR"/>
          </a:p>
        </p:txBody>
      </p:sp>
    </p:spTree>
    <p:extLst>
      <p:ext uri="{BB962C8B-B14F-4D97-AF65-F5344CB8AC3E}">
        <p14:creationId xmlns:p14="http://schemas.microsoft.com/office/powerpoint/2010/main" val="199310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83841D-3D47-7849-A83F-CC5AA9808A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E1D7E3F4-A43A-F249-BAA6-BB716283C3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3CD12785-D01D-8E45-A189-0BE6CA08C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055BC4-A43A-0C49-BAF8-06F8F2A6A195}" type="datetimeFigureOut">
              <a:rPr lang="pt-BR" smtClean="0"/>
              <a:t>29/09/2021</a:t>
            </a:fld>
            <a:endParaRPr lang="pt-BR"/>
          </a:p>
        </p:txBody>
      </p:sp>
      <p:sp>
        <p:nvSpPr>
          <p:cNvPr id="5" name="Footer Placeholder 4">
            <a:extLst>
              <a:ext uri="{FF2B5EF4-FFF2-40B4-BE49-F238E27FC236}">
                <a16:creationId xmlns:a16="http://schemas.microsoft.com/office/drawing/2014/main" id="{43FA888E-1C43-A343-A8A7-FA509226C2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89EBA707-F507-5C46-8BE0-786C6AEF21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AFD85D-DC81-0649-B9DF-A03B6DD3F385}" type="slidenum">
              <a:rPr lang="pt-BR" smtClean="0"/>
              <a:t>‹#›</a:t>
            </a:fld>
            <a:endParaRPr lang="pt-BR"/>
          </a:p>
        </p:txBody>
      </p:sp>
    </p:spTree>
    <p:extLst>
      <p:ext uri="{BB962C8B-B14F-4D97-AF65-F5344CB8AC3E}">
        <p14:creationId xmlns:p14="http://schemas.microsoft.com/office/powerpoint/2010/main" val="2721589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tiff"/><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tiff"/><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B94DB8-9247-764D-A0A3-C76FE29888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0232" cy="6858000"/>
          </a:xfrm>
          <a:prstGeom prst="rect">
            <a:avLst/>
          </a:prstGeom>
        </p:spPr>
      </p:pic>
    </p:spTree>
    <p:extLst>
      <p:ext uri="{BB962C8B-B14F-4D97-AF65-F5344CB8AC3E}">
        <p14:creationId xmlns:p14="http://schemas.microsoft.com/office/powerpoint/2010/main" val="1727480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821511"/>
            <a:ext cx="4458272" cy="830997"/>
          </a:xfrm>
          <a:prstGeom prst="rect">
            <a:avLst/>
          </a:prstGeom>
          <a:noFill/>
        </p:spPr>
        <p:txBody>
          <a:bodyPr wrap="none" rtlCol="0">
            <a:spAutoFit/>
          </a:bodyPr>
          <a:lstStyle/>
          <a:p>
            <a:r>
              <a:rPr lang="en-US" sz="4800" dirty="0">
                <a:solidFill>
                  <a:srgbClr val="851100"/>
                </a:solidFill>
                <a:latin typeface="Gotham Ultra" panose="02000504050000020004" pitchFamily="2" charset="0"/>
              </a:rPr>
              <a:t>Going Deeper</a:t>
            </a:r>
          </a:p>
        </p:txBody>
      </p:sp>
      <p:sp>
        <p:nvSpPr>
          <p:cNvPr id="3" name="TextBox 2">
            <a:extLst>
              <a:ext uri="{FF2B5EF4-FFF2-40B4-BE49-F238E27FC236}">
                <a16:creationId xmlns:a16="http://schemas.microsoft.com/office/drawing/2014/main" id="{976B43AD-A1CD-0E4E-90EF-41EE4C12BD96}"/>
              </a:ext>
            </a:extLst>
          </p:cNvPr>
          <p:cNvSpPr txBox="1"/>
          <p:nvPr/>
        </p:nvSpPr>
        <p:spPr>
          <a:xfrm>
            <a:off x="751840" y="1849120"/>
            <a:ext cx="5110480" cy="2862322"/>
          </a:xfrm>
          <a:prstGeom prst="rect">
            <a:avLst/>
          </a:prstGeom>
          <a:noFill/>
        </p:spPr>
        <p:txBody>
          <a:bodyPr wrap="square" rtlCol="0">
            <a:spAutoFit/>
          </a:bodyPr>
          <a:lstStyle/>
          <a:p>
            <a:pPr marL="514350" indent="-514350">
              <a:buFont typeface="+mj-lt"/>
              <a:buAutoNum type="arabicPeriod"/>
            </a:pPr>
            <a:r>
              <a:rPr lang="en-US" sz="2000" dirty="0">
                <a:solidFill>
                  <a:srgbClr val="851100"/>
                </a:solidFill>
                <a:latin typeface="Gotham-Book" panose="02000504050000020004" pitchFamily="2" charset="0"/>
              </a:rPr>
              <a:t>What is your own experience with sitting, listening, and asking during your life’s journey?</a:t>
            </a:r>
          </a:p>
          <a:p>
            <a:pPr marL="514350" indent="-514350">
              <a:buFont typeface="+mj-lt"/>
              <a:buAutoNum type="arabicPeriod"/>
            </a:pPr>
            <a:r>
              <a:rPr lang="en-US" sz="2000" dirty="0">
                <a:solidFill>
                  <a:srgbClr val="851100"/>
                </a:solidFill>
                <a:latin typeface="Gotham-Book" panose="02000504050000020004" pitchFamily="2" charset="0"/>
              </a:rPr>
              <a:t>What obstacles could be preventing us from engaging in the sitting, listening, and asking experience? </a:t>
            </a:r>
          </a:p>
          <a:p>
            <a:pPr marL="514350" indent="-514350">
              <a:buFont typeface="+mj-lt"/>
              <a:buAutoNum type="arabicPeriod"/>
            </a:pPr>
            <a:r>
              <a:rPr lang="en-US" sz="2000" dirty="0">
                <a:solidFill>
                  <a:srgbClr val="851100"/>
                </a:solidFill>
                <a:latin typeface="Gotham-Book" panose="02000504050000020004" pitchFamily="2" charset="0"/>
              </a:rPr>
              <a:t>How could we overcome those obstacles?</a:t>
            </a:r>
          </a:p>
        </p:txBody>
      </p:sp>
      <p:pic>
        <p:nvPicPr>
          <p:cNvPr id="2" name="Picture 1">
            <a:extLst>
              <a:ext uri="{FF2B5EF4-FFF2-40B4-BE49-F238E27FC236}">
                <a16:creationId xmlns:a16="http://schemas.microsoft.com/office/drawing/2014/main" id="{67CA77BE-6317-FD49-8D50-FD11D84CDBC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10398" y="0"/>
            <a:ext cx="5020405" cy="6858000"/>
          </a:xfrm>
          <a:prstGeom prst="rect">
            <a:avLst/>
          </a:prstGeom>
        </p:spPr>
      </p:pic>
    </p:spTree>
    <p:extLst>
      <p:ext uri="{BB962C8B-B14F-4D97-AF65-F5344CB8AC3E}">
        <p14:creationId xmlns:p14="http://schemas.microsoft.com/office/powerpoint/2010/main" val="106938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6B43AD-A1CD-0E4E-90EF-41EE4C12BD96}"/>
              </a:ext>
            </a:extLst>
          </p:cNvPr>
          <p:cNvSpPr txBox="1"/>
          <p:nvPr/>
        </p:nvSpPr>
        <p:spPr>
          <a:xfrm>
            <a:off x="751840" y="1097280"/>
            <a:ext cx="5110480" cy="3539430"/>
          </a:xfrm>
          <a:prstGeom prst="rect">
            <a:avLst/>
          </a:prstGeom>
          <a:noFill/>
        </p:spPr>
        <p:txBody>
          <a:bodyPr wrap="square" rtlCol="0">
            <a:spAutoFit/>
          </a:bodyPr>
          <a:lstStyle/>
          <a:p>
            <a:r>
              <a:rPr lang="en-US" sz="2800" b="1" dirty="0">
                <a:solidFill>
                  <a:srgbClr val="851100"/>
                </a:solidFill>
                <a:latin typeface="Gotham-BookItalic" panose="02000504050000020004" pitchFamily="2" charset="0"/>
              </a:rPr>
              <a:t>I Promise: </a:t>
            </a:r>
            <a:r>
              <a:rPr lang="en-US" sz="2800" dirty="0">
                <a:solidFill>
                  <a:srgbClr val="851100"/>
                </a:solidFill>
                <a:latin typeface="Gotham-Book" panose="02000504050000020004" pitchFamily="2" charset="0"/>
              </a:rPr>
              <a:t>To SET APART the first moments of each day to commune with the Lord through PRAYER, the STUDY of the Bible, the Spirit of Prophecy and the Sabbath School lessons, and in Family Worship.</a:t>
            </a:r>
          </a:p>
        </p:txBody>
      </p:sp>
      <p:pic>
        <p:nvPicPr>
          <p:cNvPr id="4" name="Picture 3">
            <a:extLst>
              <a:ext uri="{FF2B5EF4-FFF2-40B4-BE49-F238E27FC236}">
                <a16:creationId xmlns:a16="http://schemas.microsoft.com/office/drawing/2014/main" id="{66127D78-46A3-2040-B11C-ECDA5402B6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52206" y="-491198"/>
            <a:ext cx="7994650" cy="7994650"/>
          </a:xfrm>
          <a:prstGeom prst="rect">
            <a:avLst/>
          </a:prstGeom>
        </p:spPr>
      </p:pic>
    </p:spTree>
    <p:extLst>
      <p:ext uri="{BB962C8B-B14F-4D97-AF65-F5344CB8AC3E}">
        <p14:creationId xmlns:p14="http://schemas.microsoft.com/office/powerpoint/2010/main" val="242415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B60161-EB05-484F-B816-A3907971F40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023047">
            <a:off x="6078770" y="609736"/>
            <a:ext cx="4992168" cy="5580442"/>
          </a:xfrm>
          <a:prstGeom prst="rect">
            <a:avLst/>
          </a:prstGeom>
        </p:spPr>
      </p:pic>
      <p:pic>
        <p:nvPicPr>
          <p:cNvPr id="7" name="Picture 6">
            <a:extLst>
              <a:ext uri="{FF2B5EF4-FFF2-40B4-BE49-F238E27FC236}">
                <a16:creationId xmlns:a16="http://schemas.microsoft.com/office/drawing/2014/main" id="{C316373B-5BEE-0D4A-AE06-B909753C3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8965" y="0"/>
            <a:ext cx="6619691" cy="685800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014551"/>
            <a:ext cx="2811924" cy="1200329"/>
          </a:xfrm>
          <a:prstGeom prst="rect">
            <a:avLst/>
          </a:prstGeom>
          <a:noFill/>
        </p:spPr>
        <p:txBody>
          <a:bodyPr wrap="none" rtlCol="0">
            <a:spAutoFit/>
          </a:bodyPr>
          <a:lstStyle/>
          <a:p>
            <a:r>
              <a:rPr lang="en-US" sz="7200" dirty="0">
                <a:solidFill>
                  <a:srgbClr val="851100"/>
                </a:solidFill>
                <a:latin typeface="Gotham Ultra" panose="02000504050000020004" pitchFamily="2" charset="0"/>
              </a:rPr>
              <a:t>Day 2</a:t>
            </a:r>
          </a:p>
        </p:txBody>
      </p:sp>
      <p:sp>
        <p:nvSpPr>
          <p:cNvPr id="9" name="TextBox 8">
            <a:extLst>
              <a:ext uri="{FF2B5EF4-FFF2-40B4-BE49-F238E27FC236}">
                <a16:creationId xmlns:a16="http://schemas.microsoft.com/office/drawing/2014/main" id="{AB0B2A15-2786-BB4F-BDFF-D6B15617B3DE}"/>
              </a:ext>
            </a:extLst>
          </p:cNvPr>
          <p:cNvSpPr txBox="1"/>
          <p:nvPr/>
        </p:nvSpPr>
        <p:spPr>
          <a:xfrm>
            <a:off x="751840" y="2214880"/>
            <a:ext cx="4439100" cy="2431435"/>
          </a:xfrm>
          <a:prstGeom prst="rect">
            <a:avLst/>
          </a:prstGeom>
          <a:noFill/>
        </p:spPr>
        <p:txBody>
          <a:bodyPr wrap="none" rtlCol="0">
            <a:spAutoFit/>
          </a:bodyPr>
          <a:lstStyle/>
          <a:p>
            <a:r>
              <a:rPr lang="en-US" sz="3200" dirty="0">
                <a:solidFill>
                  <a:srgbClr val="851100"/>
                </a:solidFill>
                <a:latin typeface="Gotham-Book" panose="02000504050000020004" pitchFamily="2" charset="0"/>
              </a:rPr>
              <a:t>The Walls Must Fall </a:t>
            </a:r>
          </a:p>
          <a:p>
            <a:r>
              <a:rPr lang="en-US" sz="3200" dirty="0">
                <a:solidFill>
                  <a:srgbClr val="851100"/>
                </a:solidFill>
                <a:latin typeface="Gotham-Book" panose="02000504050000020004" pitchFamily="2" charset="0"/>
              </a:rPr>
              <a:t>God First by putting </a:t>
            </a:r>
          </a:p>
          <a:p>
            <a:r>
              <a:rPr lang="en-US" sz="3200" dirty="0">
                <a:solidFill>
                  <a:srgbClr val="851100"/>
                </a:solidFill>
                <a:latin typeface="Gotham-Book" panose="02000504050000020004" pitchFamily="2" charset="0"/>
              </a:rPr>
              <a:t>others first</a:t>
            </a:r>
          </a:p>
          <a:p>
            <a:r>
              <a:rPr lang="en-US" sz="3200" dirty="0">
                <a:solidFill>
                  <a:srgbClr val="851100"/>
                </a:solidFill>
                <a:latin typeface="Gotham-Book" panose="02000504050000020004" pitchFamily="2" charset="0"/>
              </a:rPr>
              <a:t>  		</a:t>
            </a:r>
          </a:p>
          <a:p>
            <a:r>
              <a:rPr lang="en-US" dirty="0">
                <a:solidFill>
                  <a:srgbClr val="851100"/>
                </a:solidFill>
                <a:latin typeface="Gotham-Book" panose="02000504050000020004" pitchFamily="2" charset="0"/>
              </a:rPr>
              <a:t>Luke 19:1-9</a:t>
            </a:r>
            <a:endParaRPr lang="en-US" sz="1200" dirty="0">
              <a:solidFill>
                <a:srgbClr val="851100"/>
              </a:solidFill>
              <a:latin typeface="Gotham-Book" panose="02000504050000020004" pitchFamily="2" charset="0"/>
            </a:endParaRPr>
          </a:p>
        </p:txBody>
      </p:sp>
    </p:spTree>
    <p:extLst>
      <p:ext uri="{BB962C8B-B14F-4D97-AF65-F5344CB8AC3E}">
        <p14:creationId xmlns:p14="http://schemas.microsoft.com/office/powerpoint/2010/main" val="210965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63D0FF-C5D3-2943-B2E2-F3C054829A1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73209">
            <a:off x="6290307" y="780685"/>
            <a:ext cx="5050113" cy="5102671"/>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929398"/>
            <a:ext cx="3989234" cy="1938992"/>
          </a:xfrm>
          <a:prstGeom prst="rect">
            <a:avLst/>
          </a:prstGeom>
          <a:noFill/>
        </p:spPr>
        <p:txBody>
          <a:bodyPr wrap="none" rtlCol="0">
            <a:spAutoFit/>
          </a:bodyPr>
          <a:lstStyle/>
          <a:p>
            <a:r>
              <a:rPr lang="en-US" sz="6000" dirty="0">
                <a:solidFill>
                  <a:srgbClr val="851100"/>
                </a:solidFill>
                <a:latin typeface="Gotham Ultra" panose="02000504050000020004" pitchFamily="2" charset="0"/>
              </a:rPr>
              <a:t>The Walls</a:t>
            </a:r>
          </a:p>
          <a:p>
            <a:r>
              <a:rPr lang="en-US" sz="6000" dirty="0">
                <a:solidFill>
                  <a:srgbClr val="851100"/>
                </a:solidFill>
                <a:latin typeface="Gotham Ultra" panose="02000504050000020004" pitchFamily="2" charset="0"/>
              </a:rPr>
              <a:t>Must Fall</a:t>
            </a:r>
          </a:p>
        </p:txBody>
      </p:sp>
      <p:pic>
        <p:nvPicPr>
          <p:cNvPr id="2" name="Picture 1">
            <a:extLst>
              <a:ext uri="{FF2B5EF4-FFF2-40B4-BE49-F238E27FC236}">
                <a16:creationId xmlns:a16="http://schemas.microsoft.com/office/drawing/2014/main" id="{9C383C88-C340-B541-93FA-765EF8357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454" y="0"/>
            <a:ext cx="6933546" cy="6854154"/>
          </a:xfrm>
          <a:prstGeom prst="rect">
            <a:avLst/>
          </a:prstGeom>
        </p:spPr>
      </p:pic>
    </p:spTree>
    <p:extLst>
      <p:ext uri="{BB962C8B-B14F-4D97-AF65-F5344CB8AC3E}">
        <p14:creationId xmlns:p14="http://schemas.microsoft.com/office/powerpoint/2010/main" val="324812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9D14E6-2868-A44C-8855-0458BCB5A0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784231">
            <a:off x="5361616" y="2629810"/>
            <a:ext cx="3003962" cy="3476871"/>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136918"/>
            <a:ext cx="4364977" cy="3785652"/>
          </a:xfrm>
          <a:prstGeom prst="rect">
            <a:avLst/>
          </a:prstGeom>
          <a:noFill/>
        </p:spPr>
        <p:txBody>
          <a:bodyPr wrap="none" rtlCol="0">
            <a:spAutoFit/>
          </a:bodyPr>
          <a:lstStyle/>
          <a:p>
            <a:r>
              <a:rPr lang="en-US" sz="6000" dirty="0">
                <a:solidFill>
                  <a:srgbClr val="851100"/>
                </a:solidFill>
                <a:latin typeface="Gotham Ultra" panose="02000504050000020004" pitchFamily="2" charset="0"/>
              </a:rPr>
              <a:t>Zacchaeus</a:t>
            </a:r>
          </a:p>
          <a:p>
            <a:r>
              <a:rPr lang="en-US" sz="6000" dirty="0">
                <a:solidFill>
                  <a:srgbClr val="851100"/>
                </a:solidFill>
                <a:latin typeface="Gotham Ultra" panose="02000504050000020004" pitchFamily="2" charset="0"/>
              </a:rPr>
              <a:t>and the </a:t>
            </a:r>
          </a:p>
          <a:p>
            <a:r>
              <a:rPr lang="en-US" sz="6000" dirty="0">
                <a:solidFill>
                  <a:srgbClr val="851100"/>
                </a:solidFill>
                <a:latin typeface="Gotham Ultra" panose="02000504050000020004" pitchFamily="2" charset="0"/>
              </a:rPr>
              <a:t>Fortified</a:t>
            </a:r>
          </a:p>
          <a:p>
            <a:r>
              <a:rPr lang="en-US" sz="6000" dirty="0">
                <a:solidFill>
                  <a:srgbClr val="851100"/>
                </a:solidFill>
                <a:latin typeface="Gotham Ultra" panose="02000504050000020004" pitchFamily="2" charset="0"/>
              </a:rPr>
              <a:t>City </a:t>
            </a:r>
          </a:p>
        </p:txBody>
      </p:sp>
      <p:pic>
        <p:nvPicPr>
          <p:cNvPr id="3" name="Picture 2">
            <a:extLst>
              <a:ext uri="{FF2B5EF4-FFF2-40B4-BE49-F238E27FC236}">
                <a16:creationId xmlns:a16="http://schemas.microsoft.com/office/drawing/2014/main" id="{A34320CB-855C-6E45-BB26-8279770255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4791" y="2002033"/>
            <a:ext cx="4169714" cy="4735099"/>
          </a:xfrm>
          <a:prstGeom prst="rect">
            <a:avLst/>
          </a:prstGeom>
        </p:spPr>
      </p:pic>
      <p:pic>
        <p:nvPicPr>
          <p:cNvPr id="7" name="Picture 6">
            <a:extLst>
              <a:ext uri="{FF2B5EF4-FFF2-40B4-BE49-F238E27FC236}">
                <a16:creationId xmlns:a16="http://schemas.microsoft.com/office/drawing/2014/main" id="{BBB755AB-0C0D-9B43-8785-41E33AAAD4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033040">
            <a:off x="8703364" y="696686"/>
            <a:ext cx="2915396" cy="3344919"/>
          </a:xfrm>
          <a:prstGeom prst="rect">
            <a:avLst/>
          </a:prstGeom>
        </p:spPr>
      </p:pic>
      <p:pic>
        <p:nvPicPr>
          <p:cNvPr id="4" name="Picture 3">
            <a:extLst>
              <a:ext uri="{FF2B5EF4-FFF2-40B4-BE49-F238E27FC236}">
                <a16:creationId xmlns:a16="http://schemas.microsoft.com/office/drawing/2014/main" id="{4E2AF640-182C-B24E-89A6-D196A2CA3F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63632" y="89717"/>
            <a:ext cx="4028368" cy="4758657"/>
          </a:xfrm>
          <a:prstGeom prst="rect">
            <a:avLst/>
          </a:prstGeom>
        </p:spPr>
      </p:pic>
    </p:spTree>
    <p:extLst>
      <p:ext uri="{BB962C8B-B14F-4D97-AF65-F5344CB8AC3E}">
        <p14:creationId xmlns:p14="http://schemas.microsoft.com/office/powerpoint/2010/main" val="286797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A1AC3-247F-D84A-88B4-669663F78A3E}"/>
              </a:ext>
            </a:extLst>
          </p:cNvPr>
          <p:cNvPicPr>
            <a:picLocks noChangeAspect="1"/>
          </p:cNvPicPr>
          <p:nvPr/>
        </p:nvPicPr>
        <p:blipFill rotWithShape="1">
          <a:blip r:embed="rId2"/>
          <a:srcRect l="23439" r="19118"/>
          <a:stretch/>
        </p:blipFill>
        <p:spPr>
          <a:xfrm rot="21064041">
            <a:off x="7115262" y="575287"/>
            <a:ext cx="4915073" cy="4816193"/>
          </a:xfrm>
          <a:prstGeom prst="rect">
            <a:avLst/>
          </a:prstGeom>
        </p:spPr>
      </p:pic>
      <p:pic>
        <p:nvPicPr>
          <p:cNvPr id="7" name="Picture 6">
            <a:extLst>
              <a:ext uri="{FF2B5EF4-FFF2-40B4-BE49-F238E27FC236}">
                <a16:creationId xmlns:a16="http://schemas.microsoft.com/office/drawing/2014/main" id="{C316373B-5BEE-0D4A-AE06-B909753C3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1693" y="-300741"/>
            <a:ext cx="6619691" cy="685800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898471"/>
            <a:ext cx="5227008" cy="2308324"/>
          </a:xfrm>
          <a:prstGeom prst="rect">
            <a:avLst/>
          </a:prstGeom>
          <a:noFill/>
        </p:spPr>
        <p:txBody>
          <a:bodyPr wrap="none" rtlCol="0">
            <a:spAutoFit/>
          </a:bodyPr>
          <a:lstStyle/>
          <a:p>
            <a:r>
              <a:rPr lang="en-US" sz="7200" dirty="0">
                <a:solidFill>
                  <a:srgbClr val="851100"/>
                </a:solidFill>
                <a:latin typeface="Gotham Ultra" panose="02000504050000020004" pitchFamily="2" charset="0"/>
              </a:rPr>
              <a:t>Jesus the</a:t>
            </a:r>
          </a:p>
          <a:p>
            <a:r>
              <a:rPr lang="en-US" sz="7200" dirty="0">
                <a:solidFill>
                  <a:srgbClr val="851100"/>
                </a:solidFill>
                <a:latin typeface="Gotham Ultra" panose="02000504050000020004" pitchFamily="2" charset="0"/>
              </a:rPr>
              <a:t>Wall Puller</a:t>
            </a:r>
          </a:p>
        </p:txBody>
      </p:sp>
    </p:spTree>
    <p:extLst>
      <p:ext uri="{BB962C8B-B14F-4D97-AF65-F5344CB8AC3E}">
        <p14:creationId xmlns:p14="http://schemas.microsoft.com/office/powerpoint/2010/main" val="180156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1492518"/>
            <a:ext cx="3449983" cy="2862322"/>
          </a:xfrm>
          <a:prstGeom prst="rect">
            <a:avLst/>
          </a:prstGeom>
          <a:noFill/>
        </p:spPr>
        <p:txBody>
          <a:bodyPr wrap="none" rtlCol="0">
            <a:spAutoFit/>
          </a:bodyPr>
          <a:lstStyle/>
          <a:p>
            <a:r>
              <a:rPr lang="en-US" sz="6000" dirty="0">
                <a:solidFill>
                  <a:srgbClr val="851100"/>
                </a:solidFill>
                <a:latin typeface="Gotham Ultra" panose="02000504050000020004" pitchFamily="2" charset="0"/>
              </a:rPr>
              <a:t>A Life</a:t>
            </a:r>
          </a:p>
          <a:p>
            <a:r>
              <a:rPr lang="en-US" sz="6000" dirty="0">
                <a:solidFill>
                  <a:srgbClr val="851100"/>
                </a:solidFill>
                <a:latin typeface="Gotham Ultra" panose="02000504050000020004" pitchFamily="2" charset="0"/>
              </a:rPr>
              <a:t>Without</a:t>
            </a:r>
          </a:p>
          <a:p>
            <a:r>
              <a:rPr lang="en-US" sz="6000" dirty="0">
                <a:solidFill>
                  <a:srgbClr val="851100"/>
                </a:solidFill>
                <a:latin typeface="Gotham Ultra" panose="02000504050000020004" pitchFamily="2" charset="0"/>
              </a:rPr>
              <a:t>Walls </a:t>
            </a:r>
          </a:p>
        </p:txBody>
      </p:sp>
      <p:pic>
        <p:nvPicPr>
          <p:cNvPr id="4" name="Picture 3">
            <a:extLst>
              <a:ext uri="{FF2B5EF4-FFF2-40B4-BE49-F238E27FC236}">
                <a16:creationId xmlns:a16="http://schemas.microsoft.com/office/drawing/2014/main" id="{2A182111-B2CB-9844-A3C2-3A1E382A97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714212">
            <a:off x="6335217" y="738198"/>
            <a:ext cx="5029035" cy="5423475"/>
          </a:xfrm>
          <a:prstGeom prst="rect">
            <a:avLst/>
          </a:prstGeom>
        </p:spPr>
      </p:pic>
      <p:pic>
        <p:nvPicPr>
          <p:cNvPr id="2" name="Picture 1">
            <a:extLst>
              <a:ext uri="{FF2B5EF4-FFF2-40B4-BE49-F238E27FC236}">
                <a16:creationId xmlns:a16="http://schemas.microsoft.com/office/drawing/2014/main" id="{9C383C88-C340-B541-93FA-765EF8357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454" y="0"/>
            <a:ext cx="6933546" cy="6854154"/>
          </a:xfrm>
          <a:prstGeom prst="rect">
            <a:avLst/>
          </a:prstGeom>
        </p:spPr>
      </p:pic>
    </p:spTree>
    <p:extLst>
      <p:ext uri="{BB962C8B-B14F-4D97-AF65-F5344CB8AC3E}">
        <p14:creationId xmlns:p14="http://schemas.microsoft.com/office/powerpoint/2010/main" val="210935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2436951"/>
            <a:ext cx="5386796" cy="1200329"/>
          </a:xfrm>
          <a:prstGeom prst="rect">
            <a:avLst/>
          </a:prstGeom>
          <a:noFill/>
        </p:spPr>
        <p:txBody>
          <a:bodyPr wrap="none" rtlCol="0">
            <a:spAutoFit/>
          </a:bodyPr>
          <a:lstStyle/>
          <a:p>
            <a:r>
              <a:rPr lang="en-US" sz="7200" dirty="0">
                <a:solidFill>
                  <a:srgbClr val="851100"/>
                </a:solidFill>
                <a:latin typeface="Gotham Ultra" panose="02000504050000020004" pitchFamily="2" charset="0"/>
              </a:rPr>
              <a:t>Conclusion</a:t>
            </a:r>
          </a:p>
        </p:txBody>
      </p:sp>
      <p:pic>
        <p:nvPicPr>
          <p:cNvPr id="2" name="Picture 1">
            <a:extLst>
              <a:ext uri="{FF2B5EF4-FFF2-40B4-BE49-F238E27FC236}">
                <a16:creationId xmlns:a16="http://schemas.microsoft.com/office/drawing/2014/main" id="{066DF577-D144-3D4F-A8F8-D1E70F48C0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38650" y="396194"/>
            <a:ext cx="5801710" cy="6461806"/>
          </a:xfrm>
          <a:prstGeom prst="rect">
            <a:avLst/>
          </a:prstGeom>
        </p:spPr>
      </p:pic>
    </p:spTree>
    <p:extLst>
      <p:ext uri="{BB962C8B-B14F-4D97-AF65-F5344CB8AC3E}">
        <p14:creationId xmlns:p14="http://schemas.microsoft.com/office/powerpoint/2010/main" val="203222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1024711"/>
            <a:ext cx="4458272" cy="830997"/>
          </a:xfrm>
          <a:prstGeom prst="rect">
            <a:avLst/>
          </a:prstGeom>
          <a:noFill/>
        </p:spPr>
        <p:txBody>
          <a:bodyPr wrap="none" rtlCol="0">
            <a:spAutoFit/>
          </a:bodyPr>
          <a:lstStyle/>
          <a:p>
            <a:r>
              <a:rPr lang="en-US" sz="4800" dirty="0">
                <a:solidFill>
                  <a:srgbClr val="851100"/>
                </a:solidFill>
                <a:latin typeface="Gotham Ultra" panose="02000504050000020004" pitchFamily="2" charset="0"/>
              </a:rPr>
              <a:t>Going Deeper</a:t>
            </a:r>
          </a:p>
        </p:txBody>
      </p:sp>
      <p:sp>
        <p:nvSpPr>
          <p:cNvPr id="3" name="TextBox 2">
            <a:extLst>
              <a:ext uri="{FF2B5EF4-FFF2-40B4-BE49-F238E27FC236}">
                <a16:creationId xmlns:a16="http://schemas.microsoft.com/office/drawing/2014/main" id="{976B43AD-A1CD-0E4E-90EF-41EE4C12BD96}"/>
              </a:ext>
            </a:extLst>
          </p:cNvPr>
          <p:cNvSpPr txBox="1"/>
          <p:nvPr/>
        </p:nvSpPr>
        <p:spPr>
          <a:xfrm>
            <a:off x="751840" y="2052320"/>
            <a:ext cx="5110480" cy="2554545"/>
          </a:xfrm>
          <a:prstGeom prst="rect">
            <a:avLst/>
          </a:prstGeom>
          <a:noFill/>
        </p:spPr>
        <p:txBody>
          <a:bodyPr wrap="square" rtlCol="0">
            <a:spAutoFit/>
          </a:bodyPr>
          <a:lstStyle/>
          <a:p>
            <a:pPr marL="514350" indent="-514350">
              <a:buFont typeface="+mj-lt"/>
              <a:buAutoNum type="arabicPeriod"/>
            </a:pPr>
            <a:r>
              <a:rPr lang="en-US" sz="2000" dirty="0">
                <a:solidFill>
                  <a:srgbClr val="851100"/>
                </a:solidFill>
                <a:latin typeface="Gotham-Book" panose="02000504050000020004" pitchFamily="2" charset="0"/>
              </a:rPr>
              <a:t>If you are comfortable, share how a broken relationship was restored. </a:t>
            </a:r>
          </a:p>
          <a:p>
            <a:pPr marL="514350" indent="-514350">
              <a:buFont typeface="+mj-lt"/>
              <a:buAutoNum type="arabicPeriod"/>
            </a:pPr>
            <a:r>
              <a:rPr lang="en-US" sz="2000" dirty="0">
                <a:solidFill>
                  <a:srgbClr val="851100"/>
                </a:solidFill>
                <a:latin typeface="Gotham-Book" panose="02000504050000020004" pitchFamily="2" charset="0"/>
              </a:rPr>
              <a:t>How did you feel about this experience?</a:t>
            </a:r>
          </a:p>
          <a:p>
            <a:pPr marL="514350" indent="-514350">
              <a:buFont typeface="+mj-lt"/>
              <a:buAutoNum type="arabicPeriod"/>
            </a:pPr>
            <a:r>
              <a:rPr lang="en-US" sz="2000" dirty="0">
                <a:solidFill>
                  <a:srgbClr val="851100"/>
                </a:solidFill>
                <a:latin typeface="Gotham-Book" panose="02000504050000020004" pitchFamily="2" charset="0"/>
              </a:rPr>
              <a:t>Is someone currently struggling to mend and improve some relationships? Would you like to ask for God’s help?</a:t>
            </a:r>
          </a:p>
        </p:txBody>
      </p:sp>
      <p:pic>
        <p:nvPicPr>
          <p:cNvPr id="2" name="Picture 1">
            <a:extLst>
              <a:ext uri="{FF2B5EF4-FFF2-40B4-BE49-F238E27FC236}">
                <a16:creationId xmlns:a16="http://schemas.microsoft.com/office/drawing/2014/main" id="{0AF44C57-956E-5148-8643-E548999FAE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69658" y="1"/>
            <a:ext cx="5979798" cy="6858000"/>
          </a:xfrm>
          <a:prstGeom prst="rect">
            <a:avLst/>
          </a:prstGeom>
        </p:spPr>
      </p:pic>
    </p:spTree>
    <p:extLst>
      <p:ext uri="{BB962C8B-B14F-4D97-AF65-F5344CB8AC3E}">
        <p14:creationId xmlns:p14="http://schemas.microsoft.com/office/powerpoint/2010/main" val="326893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6B43AD-A1CD-0E4E-90EF-41EE4C12BD96}"/>
              </a:ext>
            </a:extLst>
          </p:cNvPr>
          <p:cNvSpPr txBox="1"/>
          <p:nvPr/>
        </p:nvSpPr>
        <p:spPr>
          <a:xfrm>
            <a:off x="751840" y="2021840"/>
            <a:ext cx="5110480" cy="1815882"/>
          </a:xfrm>
          <a:prstGeom prst="rect">
            <a:avLst/>
          </a:prstGeom>
          <a:noFill/>
        </p:spPr>
        <p:txBody>
          <a:bodyPr wrap="square" rtlCol="0">
            <a:spAutoFit/>
          </a:bodyPr>
          <a:lstStyle/>
          <a:p>
            <a:r>
              <a:rPr lang="en-US" sz="2800" b="1" dirty="0">
                <a:solidFill>
                  <a:srgbClr val="851100"/>
                </a:solidFill>
                <a:latin typeface="Gotham-BookItalic" panose="02000504050000020004" pitchFamily="2" charset="0"/>
              </a:rPr>
              <a:t>I Promise: </a:t>
            </a:r>
            <a:r>
              <a:rPr lang="en-US" sz="2800" dirty="0">
                <a:solidFill>
                  <a:srgbClr val="851100"/>
                </a:solidFill>
                <a:latin typeface="Gotham-Book" panose="02000504050000020004" pitchFamily="2" charset="0"/>
              </a:rPr>
              <a:t>To IMPROVE my RELATIONSHIPS: growing in faithfulness, forgiveness, and loving by principle.</a:t>
            </a:r>
          </a:p>
        </p:txBody>
      </p:sp>
      <p:pic>
        <p:nvPicPr>
          <p:cNvPr id="2" name="Picture 1">
            <a:extLst>
              <a:ext uri="{FF2B5EF4-FFF2-40B4-BE49-F238E27FC236}">
                <a16:creationId xmlns:a16="http://schemas.microsoft.com/office/drawing/2014/main" id="{C3444DA2-E857-9C4A-AE7F-C2B0785679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82129" y="654194"/>
            <a:ext cx="6562868" cy="6203805"/>
          </a:xfrm>
          <a:prstGeom prst="rect">
            <a:avLst/>
          </a:prstGeom>
        </p:spPr>
      </p:pic>
    </p:spTree>
    <p:extLst>
      <p:ext uri="{BB962C8B-B14F-4D97-AF65-F5344CB8AC3E}">
        <p14:creationId xmlns:p14="http://schemas.microsoft.com/office/powerpoint/2010/main" val="109149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DEEE41-0343-DD46-963E-0BF702BC57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070202">
            <a:off x="6052545" y="810698"/>
            <a:ext cx="5089098" cy="5075429"/>
          </a:xfrm>
          <a:prstGeom prst="rect">
            <a:avLst/>
          </a:prstGeom>
        </p:spPr>
      </p:pic>
      <p:pic>
        <p:nvPicPr>
          <p:cNvPr id="7" name="Picture 6">
            <a:extLst>
              <a:ext uri="{FF2B5EF4-FFF2-40B4-BE49-F238E27FC236}">
                <a16:creationId xmlns:a16="http://schemas.microsoft.com/office/drawing/2014/main" id="{C316373B-5BEE-0D4A-AE06-B909753C3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8965" y="0"/>
            <a:ext cx="6619691" cy="685800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014551"/>
            <a:ext cx="2624373" cy="1200329"/>
          </a:xfrm>
          <a:prstGeom prst="rect">
            <a:avLst/>
          </a:prstGeom>
          <a:noFill/>
        </p:spPr>
        <p:txBody>
          <a:bodyPr wrap="none" rtlCol="0">
            <a:spAutoFit/>
          </a:bodyPr>
          <a:lstStyle/>
          <a:p>
            <a:r>
              <a:rPr lang="en-US" sz="7200" dirty="0">
                <a:solidFill>
                  <a:srgbClr val="851100"/>
                </a:solidFill>
                <a:latin typeface="Gotham Ultra" panose="02000504050000020004" pitchFamily="2" charset="0"/>
              </a:rPr>
              <a:t>Day 1</a:t>
            </a:r>
          </a:p>
        </p:txBody>
      </p:sp>
      <p:sp>
        <p:nvSpPr>
          <p:cNvPr id="9" name="TextBox 8">
            <a:extLst>
              <a:ext uri="{FF2B5EF4-FFF2-40B4-BE49-F238E27FC236}">
                <a16:creationId xmlns:a16="http://schemas.microsoft.com/office/drawing/2014/main" id="{AB0B2A15-2786-BB4F-BDFF-D6B15617B3DE}"/>
              </a:ext>
            </a:extLst>
          </p:cNvPr>
          <p:cNvSpPr txBox="1"/>
          <p:nvPr/>
        </p:nvSpPr>
        <p:spPr>
          <a:xfrm>
            <a:off x="751840" y="2214880"/>
            <a:ext cx="4421531" cy="2369880"/>
          </a:xfrm>
          <a:prstGeom prst="rect">
            <a:avLst/>
          </a:prstGeom>
          <a:noFill/>
        </p:spPr>
        <p:txBody>
          <a:bodyPr wrap="none" rtlCol="0">
            <a:spAutoFit/>
          </a:bodyPr>
          <a:lstStyle/>
          <a:p>
            <a:r>
              <a:rPr lang="en-US" sz="3200" dirty="0">
                <a:solidFill>
                  <a:srgbClr val="851100"/>
                </a:solidFill>
                <a:latin typeface="Gotham-Book" panose="02000504050000020004" pitchFamily="2" charset="0"/>
              </a:rPr>
              <a:t>My Father’s Business</a:t>
            </a:r>
            <a:br>
              <a:rPr lang="en-US" sz="3200" dirty="0">
                <a:solidFill>
                  <a:srgbClr val="851100"/>
                </a:solidFill>
                <a:latin typeface="Gotham-Book" panose="02000504050000020004" pitchFamily="2" charset="0"/>
              </a:rPr>
            </a:br>
            <a:r>
              <a:rPr lang="en-US" sz="3200" dirty="0">
                <a:solidFill>
                  <a:srgbClr val="851100"/>
                </a:solidFill>
                <a:latin typeface="Gotham-Book" panose="02000504050000020004" pitchFamily="2" charset="0"/>
              </a:rPr>
              <a:t>God First by taking </a:t>
            </a:r>
          </a:p>
          <a:p>
            <a:r>
              <a:rPr lang="en-US" sz="3200" dirty="0">
                <a:solidFill>
                  <a:srgbClr val="851100"/>
                </a:solidFill>
                <a:latin typeface="Gotham-Book" panose="02000504050000020004" pitchFamily="2" charset="0"/>
              </a:rPr>
              <a:t>time to worship </a:t>
            </a:r>
          </a:p>
          <a:p>
            <a:endParaRPr lang="en-US" sz="3200" dirty="0">
              <a:solidFill>
                <a:srgbClr val="851100"/>
              </a:solidFill>
              <a:latin typeface="Gotham-Book" panose="02000504050000020004" pitchFamily="2" charset="0"/>
            </a:endParaRPr>
          </a:p>
          <a:p>
            <a:r>
              <a:rPr lang="en-US" sz="2000" dirty="0">
                <a:solidFill>
                  <a:srgbClr val="851100"/>
                </a:solidFill>
                <a:latin typeface="Gotham-Book" panose="02000504050000020004" pitchFamily="2" charset="0"/>
              </a:rPr>
              <a:t>Luke 2:41-49</a:t>
            </a:r>
          </a:p>
        </p:txBody>
      </p:sp>
    </p:spTree>
    <p:extLst>
      <p:ext uri="{BB962C8B-B14F-4D97-AF65-F5344CB8AC3E}">
        <p14:creationId xmlns:p14="http://schemas.microsoft.com/office/powerpoint/2010/main" val="271934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F58F58-FDDD-524F-9B4A-AA03CFBC5A4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062875">
            <a:off x="6013172" y="637566"/>
            <a:ext cx="5057022" cy="5962895"/>
          </a:xfrm>
          <a:prstGeom prst="rect">
            <a:avLst/>
          </a:prstGeom>
        </p:spPr>
      </p:pic>
      <p:pic>
        <p:nvPicPr>
          <p:cNvPr id="7" name="Picture 6">
            <a:extLst>
              <a:ext uri="{FF2B5EF4-FFF2-40B4-BE49-F238E27FC236}">
                <a16:creationId xmlns:a16="http://schemas.microsoft.com/office/drawing/2014/main" id="{C316373B-5BEE-0D4A-AE06-B909753C3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8965" y="0"/>
            <a:ext cx="6619691" cy="685800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014551"/>
            <a:ext cx="2811924" cy="1200329"/>
          </a:xfrm>
          <a:prstGeom prst="rect">
            <a:avLst/>
          </a:prstGeom>
          <a:noFill/>
        </p:spPr>
        <p:txBody>
          <a:bodyPr wrap="none" rtlCol="0">
            <a:spAutoFit/>
          </a:bodyPr>
          <a:lstStyle/>
          <a:p>
            <a:r>
              <a:rPr lang="en-US" sz="7200" dirty="0">
                <a:solidFill>
                  <a:srgbClr val="851100"/>
                </a:solidFill>
                <a:latin typeface="Gotham Ultra" panose="02000504050000020004" pitchFamily="2" charset="0"/>
              </a:rPr>
              <a:t>Day 3</a:t>
            </a:r>
          </a:p>
        </p:txBody>
      </p:sp>
      <p:sp>
        <p:nvSpPr>
          <p:cNvPr id="9" name="TextBox 8">
            <a:extLst>
              <a:ext uri="{FF2B5EF4-FFF2-40B4-BE49-F238E27FC236}">
                <a16:creationId xmlns:a16="http://schemas.microsoft.com/office/drawing/2014/main" id="{AB0B2A15-2786-BB4F-BDFF-D6B15617B3DE}"/>
              </a:ext>
            </a:extLst>
          </p:cNvPr>
          <p:cNvSpPr txBox="1"/>
          <p:nvPr/>
        </p:nvSpPr>
        <p:spPr>
          <a:xfrm>
            <a:off x="751840" y="2214880"/>
            <a:ext cx="4290470" cy="2339102"/>
          </a:xfrm>
          <a:prstGeom prst="rect">
            <a:avLst/>
          </a:prstGeom>
          <a:noFill/>
        </p:spPr>
        <p:txBody>
          <a:bodyPr wrap="none" rtlCol="0">
            <a:spAutoFit/>
          </a:bodyPr>
          <a:lstStyle/>
          <a:p>
            <a:r>
              <a:rPr lang="en-US" sz="3200" dirty="0">
                <a:solidFill>
                  <a:srgbClr val="851100"/>
                </a:solidFill>
                <a:latin typeface="Gotham-Book" panose="02000504050000020004" pitchFamily="2" charset="0"/>
              </a:rPr>
              <a:t>Bought With a Price</a:t>
            </a:r>
          </a:p>
          <a:p>
            <a:r>
              <a:rPr lang="en-US" sz="3200" dirty="0">
                <a:solidFill>
                  <a:srgbClr val="851100"/>
                </a:solidFill>
                <a:latin typeface="Gotham-Book" panose="02000504050000020004" pitchFamily="2" charset="0"/>
              </a:rPr>
              <a:t>God First by caring</a:t>
            </a:r>
          </a:p>
          <a:p>
            <a:r>
              <a:rPr lang="en-US" sz="3200" dirty="0">
                <a:solidFill>
                  <a:srgbClr val="851100"/>
                </a:solidFill>
                <a:latin typeface="Gotham-Book" panose="02000504050000020004" pitchFamily="2" charset="0"/>
              </a:rPr>
              <a:t>for others</a:t>
            </a:r>
          </a:p>
          <a:p>
            <a:r>
              <a:rPr lang="en-US" sz="3200" dirty="0">
                <a:solidFill>
                  <a:srgbClr val="851100"/>
                </a:solidFill>
                <a:latin typeface="Gotham-Book" panose="02000504050000020004" pitchFamily="2" charset="0"/>
              </a:rPr>
              <a:t>  		</a:t>
            </a:r>
          </a:p>
          <a:p>
            <a:r>
              <a:rPr lang="en-US" dirty="0">
                <a:solidFill>
                  <a:srgbClr val="851100"/>
                </a:solidFill>
                <a:latin typeface="Gotham-Book" panose="02000504050000020004" pitchFamily="2" charset="0"/>
              </a:rPr>
              <a:t>Luke 9: 10, 28</a:t>
            </a:r>
          </a:p>
        </p:txBody>
      </p:sp>
    </p:spTree>
    <p:extLst>
      <p:ext uri="{BB962C8B-B14F-4D97-AF65-F5344CB8AC3E}">
        <p14:creationId xmlns:p14="http://schemas.microsoft.com/office/powerpoint/2010/main" val="345902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741ED-9AEE-9541-A41B-45FE155BCF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740109">
            <a:off x="6289524" y="623473"/>
            <a:ext cx="4937907" cy="6208724"/>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929398"/>
            <a:ext cx="4051109" cy="1938992"/>
          </a:xfrm>
          <a:prstGeom prst="rect">
            <a:avLst/>
          </a:prstGeom>
          <a:noFill/>
        </p:spPr>
        <p:txBody>
          <a:bodyPr wrap="none" rtlCol="0">
            <a:spAutoFit/>
          </a:bodyPr>
          <a:lstStyle/>
          <a:p>
            <a:r>
              <a:rPr lang="en-US" sz="6000" dirty="0">
                <a:solidFill>
                  <a:srgbClr val="851100"/>
                </a:solidFill>
                <a:latin typeface="Gotham Ultra" panose="02000504050000020004" pitchFamily="2" charset="0"/>
              </a:rPr>
              <a:t>Principles</a:t>
            </a:r>
          </a:p>
          <a:p>
            <a:r>
              <a:rPr lang="en-US" sz="6000" dirty="0">
                <a:solidFill>
                  <a:srgbClr val="851100"/>
                </a:solidFill>
                <a:latin typeface="Gotham Ultra" panose="02000504050000020004" pitchFamily="2" charset="0"/>
              </a:rPr>
              <a:t>of Health</a:t>
            </a:r>
          </a:p>
        </p:txBody>
      </p:sp>
      <p:pic>
        <p:nvPicPr>
          <p:cNvPr id="2" name="Picture 1">
            <a:extLst>
              <a:ext uri="{FF2B5EF4-FFF2-40B4-BE49-F238E27FC236}">
                <a16:creationId xmlns:a16="http://schemas.microsoft.com/office/drawing/2014/main" id="{9C383C88-C340-B541-93FA-765EF8357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454" y="0"/>
            <a:ext cx="6933546" cy="6854154"/>
          </a:xfrm>
          <a:prstGeom prst="rect">
            <a:avLst/>
          </a:prstGeom>
        </p:spPr>
      </p:pic>
    </p:spTree>
    <p:extLst>
      <p:ext uri="{BB962C8B-B14F-4D97-AF65-F5344CB8AC3E}">
        <p14:creationId xmlns:p14="http://schemas.microsoft.com/office/powerpoint/2010/main" val="36918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4C95AD-5120-6946-A578-D363A336DD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04279">
            <a:off x="7293715" y="330420"/>
            <a:ext cx="2892058" cy="3333705"/>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2224038"/>
            <a:ext cx="5061642" cy="1938992"/>
          </a:xfrm>
          <a:prstGeom prst="rect">
            <a:avLst/>
          </a:prstGeom>
          <a:noFill/>
        </p:spPr>
        <p:txBody>
          <a:bodyPr wrap="none" rtlCol="0">
            <a:spAutoFit/>
          </a:bodyPr>
          <a:lstStyle/>
          <a:p>
            <a:r>
              <a:rPr lang="en-US" sz="6000" dirty="0">
                <a:solidFill>
                  <a:srgbClr val="851100"/>
                </a:solidFill>
                <a:latin typeface="Gotham Ultra" panose="02000504050000020004" pitchFamily="2" charset="0"/>
              </a:rPr>
              <a:t>Stewardship</a:t>
            </a:r>
          </a:p>
          <a:p>
            <a:r>
              <a:rPr lang="en-US" sz="6000" dirty="0">
                <a:solidFill>
                  <a:srgbClr val="851100"/>
                </a:solidFill>
                <a:latin typeface="Gotham Ultra" panose="02000504050000020004" pitchFamily="2" charset="0"/>
              </a:rPr>
              <a:t>and Health</a:t>
            </a:r>
          </a:p>
        </p:txBody>
      </p:sp>
      <p:pic>
        <p:nvPicPr>
          <p:cNvPr id="3" name="Picture 2">
            <a:extLst>
              <a:ext uri="{FF2B5EF4-FFF2-40B4-BE49-F238E27FC236}">
                <a16:creationId xmlns:a16="http://schemas.microsoft.com/office/drawing/2014/main" id="{A34320CB-855C-6E45-BB26-8279770255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5802" y="-283967"/>
            <a:ext cx="4169714" cy="4735099"/>
          </a:xfrm>
          <a:prstGeom prst="rect">
            <a:avLst/>
          </a:prstGeom>
        </p:spPr>
      </p:pic>
      <p:pic>
        <p:nvPicPr>
          <p:cNvPr id="7" name="Picture 6">
            <a:extLst>
              <a:ext uri="{FF2B5EF4-FFF2-40B4-BE49-F238E27FC236}">
                <a16:creationId xmlns:a16="http://schemas.microsoft.com/office/drawing/2014/main" id="{BB2093D1-42C8-734C-A88A-899D4A13818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098029">
            <a:off x="8132527" y="3115286"/>
            <a:ext cx="2998322" cy="3549157"/>
          </a:xfrm>
          <a:prstGeom prst="rect">
            <a:avLst/>
          </a:prstGeom>
        </p:spPr>
      </p:pic>
      <p:pic>
        <p:nvPicPr>
          <p:cNvPr id="4" name="Picture 3">
            <a:extLst>
              <a:ext uri="{FF2B5EF4-FFF2-40B4-BE49-F238E27FC236}">
                <a16:creationId xmlns:a16="http://schemas.microsoft.com/office/drawing/2014/main" id="{4E2AF640-182C-B24E-89A6-D196A2CA3F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84512" y="2548437"/>
            <a:ext cx="4028368" cy="4758657"/>
          </a:xfrm>
          <a:prstGeom prst="rect">
            <a:avLst/>
          </a:prstGeom>
        </p:spPr>
      </p:pic>
    </p:spTree>
    <p:extLst>
      <p:ext uri="{BB962C8B-B14F-4D97-AF65-F5344CB8AC3E}">
        <p14:creationId xmlns:p14="http://schemas.microsoft.com/office/powerpoint/2010/main" val="289179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45C1E-219D-6C45-B2E5-A0A2F27C4AE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119213">
            <a:off x="6511014" y="704476"/>
            <a:ext cx="4968577" cy="5630719"/>
          </a:xfrm>
          <a:prstGeom prst="rect">
            <a:avLst/>
          </a:prstGeom>
        </p:spPr>
      </p:pic>
      <p:pic>
        <p:nvPicPr>
          <p:cNvPr id="7" name="Picture 6">
            <a:extLst>
              <a:ext uri="{FF2B5EF4-FFF2-40B4-BE49-F238E27FC236}">
                <a16:creationId xmlns:a16="http://schemas.microsoft.com/office/drawing/2014/main" id="{C316373B-5BEE-0D4A-AE06-B909753C3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4885" y="0"/>
            <a:ext cx="6619691" cy="685800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898471"/>
            <a:ext cx="3322320" cy="2308324"/>
          </a:xfrm>
          <a:prstGeom prst="rect">
            <a:avLst/>
          </a:prstGeom>
          <a:noFill/>
        </p:spPr>
        <p:txBody>
          <a:bodyPr wrap="none" rtlCol="0">
            <a:spAutoFit/>
          </a:bodyPr>
          <a:lstStyle/>
          <a:p>
            <a:r>
              <a:rPr lang="en-US" sz="7200" dirty="0">
                <a:solidFill>
                  <a:srgbClr val="851100"/>
                </a:solidFill>
                <a:latin typeface="Gotham Ultra" panose="02000504050000020004" pitchFamily="2" charset="0"/>
              </a:rPr>
              <a:t>House</a:t>
            </a:r>
          </a:p>
          <a:p>
            <a:r>
              <a:rPr lang="en-US" sz="7200" dirty="0">
                <a:solidFill>
                  <a:srgbClr val="851100"/>
                </a:solidFill>
                <a:latin typeface="Gotham Ultra" panose="02000504050000020004" pitchFamily="2" charset="0"/>
              </a:rPr>
              <a:t>Sitters</a:t>
            </a:r>
          </a:p>
        </p:txBody>
      </p:sp>
    </p:spTree>
    <p:extLst>
      <p:ext uri="{BB962C8B-B14F-4D97-AF65-F5344CB8AC3E}">
        <p14:creationId xmlns:p14="http://schemas.microsoft.com/office/powerpoint/2010/main" val="205664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2436951"/>
            <a:ext cx="5386796" cy="1200329"/>
          </a:xfrm>
          <a:prstGeom prst="rect">
            <a:avLst/>
          </a:prstGeom>
          <a:noFill/>
        </p:spPr>
        <p:txBody>
          <a:bodyPr wrap="none" rtlCol="0">
            <a:spAutoFit/>
          </a:bodyPr>
          <a:lstStyle/>
          <a:p>
            <a:r>
              <a:rPr lang="en-US" sz="7200" dirty="0">
                <a:solidFill>
                  <a:srgbClr val="851100"/>
                </a:solidFill>
                <a:latin typeface="Gotham Ultra" panose="02000504050000020004" pitchFamily="2" charset="0"/>
              </a:rPr>
              <a:t>Conclusion</a:t>
            </a:r>
          </a:p>
        </p:txBody>
      </p:sp>
      <p:pic>
        <p:nvPicPr>
          <p:cNvPr id="2" name="Picture 1">
            <a:extLst>
              <a:ext uri="{FF2B5EF4-FFF2-40B4-BE49-F238E27FC236}">
                <a16:creationId xmlns:a16="http://schemas.microsoft.com/office/drawing/2014/main" id="{9BB9DABF-47F5-CC41-8E90-A627B7419E7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6646" y="0"/>
            <a:ext cx="6133356" cy="6858000"/>
          </a:xfrm>
          <a:prstGeom prst="rect">
            <a:avLst/>
          </a:prstGeom>
        </p:spPr>
      </p:pic>
    </p:spTree>
    <p:extLst>
      <p:ext uri="{BB962C8B-B14F-4D97-AF65-F5344CB8AC3E}">
        <p14:creationId xmlns:p14="http://schemas.microsoft.com/office/powerpoint/2010/main" val="290089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1024711"/>
            <a:ext cx="4458272" cy="830997"/>
          </a:xfrm>
          <a:prstGeom prst="rect">
            <a:avLst/>
          </a:prstGeom>
          <a:noFill/>
        </p:spPr>
        <p:txBody>
          <a:bodyPr wrap="none" rtlCol="0">
            <a:spAutoFit/>
          </a:bodyPr>
          <a:lstStyle/>
          <a:p>
            <a:r>
              <a:rPr lang="en-US" sz="4800" dirty="0">
                <a:solidFill>
                  <a:srgbClr val="851100"/>
                </a:solidFill>
                <a:latin typeface="Gotham Ultra" panose="02000504050000020004" pitchFamily="2" charset="0"/>
              </a:rPr>
              <a:t>Going Deeper</a:t>
            </a:r>
          </a:p>
        </p:txBody>
      </p:sp>
      <p:sp>
        <p:nvSpPr>
          <p:cNvPr id="3" name="TextBox 2">
            <a:extLst>
              <a:ext uri="{FF2B5EF4-FFF2-40B4-BE49-F238E27FC236}">
                <a16:creationId xmlns:a16="http://schemas.microsoft.com/office/drawing/2014/main" id="{976B43AD-A1CD-0E4E-90EF-41EE4C12BD96}"/>
              </a:ext>
            </a:extLst>
          </p:cNvPr>
          <p:cNvSpPr txBox="1"/>
          <p:nvPr/>
        </p:nvSpPr>
        <p:spPr>
          <a:xfrm>
            <a:off x="751840" y="2052320"/>
            <a:ext cx="5638800" cy="2862322"/>
          </a:xfrm>
          <a:prstGeom prst="rect">
            <a:avLst/>
          </a:prstGeom>
          <a:noFill/>
        </p:spPr>
        <p:txBody>
          <a:bodyPr wrap="square" rtlCol="0">
            <a:spAutoFit/>
          </a:bodyPr>
          <a:lstStyle/>
          <a:p>
            <a:pPr marL="514350" indent="-514350">
              <a:buFont typeface="+mj-lt"/>
              <a:buAutoNum type="arabicPeriod"/>
            </a:pPr>
            <a:r>
              <a:rPr lang="en-US" sz="2000" dirty="0">
                <a:solidFill>
                  <a:srgbClr val="851100"/>
                </a:solidFill>
                <a:latin typeface="Gotham-Book" panose="02000504050000020004" pitchFamily="2" charset="0"/>
              </a:rPr>
              <a:t>How does the thought that God bought you for a price affect how you treat your body in your daily life? </a:t>
            </a:r>
          </a:p>
          <a:p>
            <a:pPr marL="514350" indent="-514350">
              <a:buFont typeface="+mj-lt"/>
              <a:buAutoNum type="arabicPeriod"/>
            </a:pPr>
            <a:r>
              <a:rPr lang="en-US" sz="2000" dirty="0">
                <a:solidFill>
                  <a:srgbClr val="851100"/>
                </a:solidFill>
                <a:latin typeface="Gotham-Book" panose="02000504050000020004" pitchFamily="2" charset="0"/>
              </a:rPr>
              <a:t>Can you identify some of Ellen White’s instructions on health and nutrition that have been proven correct by modern science. </a:t>
            </a:r>
          </a:p>
          <a:p>
            <a:pPr marL="514350" indent="-514350">
              <a:buFont typeface="+mj-lt"/>
              <a:buAutoNum type="arabicPeriod"/>
            </a:pPr>
            <a:r>
              <a:rPr lang="en-US" sz="2000" dirty="0">
                <a:solidFill>
                  <a:srgbClr val="851100"/>
                </a:solidFill>
                <a:latin typeface="Gotham-Book" panose="02000504050000020004" pitchFamily="2" charset="0"/>
              </a:rPr>
              <a:t>What is the importance of discipline in your Christian life?</a:t>
            </a:r>
          </a:p>
        </p:txBody>
      </p:sp>
      <p:pic>
        <p:nvPicPr>
          <p:cNvPr id="2" name="Picture 1">
            <a:extLst>
              <a:ext uri="{FF2B5EF4-FFF2-40B4-BE49-F238E27FC236}">
                <a16:creationId xmlns:a16="http://schemas.microsoft.com/office/drawing/2014/main" id="{847E7F94-1B4E-C247-B94F-6D21AAC7169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5927464" y="225822"/>
            <a:ext cx="6264536" cy="6632178"/>
          </a:xfrm>
          <a:prstGeom prst="rect">
            <a:avLst/>
          </a:prstGeom>
        </p:spPr>
      </p:pic>
    </p:spTree>
    <p:extLst>
      <p:ext uri="{BB962C8B-B14F-4D97-AF65-F5344CB8AC3E}">
        <p14:creationId xmlns:p14="http://schemas.microsoft.com/office/powerpoint/2010/main" val="220500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94F1D0-8C48-F449-90C9-58AB7553933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153316">
            <a:off x="6449090" y="716530"/>
            <a:ext cx="5020901" cy="5615402"/>
          </a:xfrm>
          <a:prstGeom prst="rect">
            <a:avLst/>
          </a:prstGeom>
        </p:spPr>
      </p:pic>
      <p:sp>
        <p:nvSpPr>
          <p:cNvPr id="3" name="TextBox 2">
            <a:extLst>
              <a:ext uri="{FF2B5EF4-FFF2-40B4-BE49-F238E27FC236}">
                <a16:creationId xmlns:a16="http://schemas.microsoft.com/office/drawing/2014/main" id="{976B43AD-A1CD-0E4E-90EF-41EE4C12BD96}"/>
              </a:ext>
            </a:extLst>
          </p:cNvPr>
          <p:cNvSpPr txBox="1"/>
          <p:nvPr/>
        </p:nvSpPr>
        <p:spPr>
          <a:xfrm>
            <a:off x="751840" y="2164080"/>
            <a:ext cx="5110480" cy="1815882"/>
          </a:xfrm>
          <a:prstGeom prst="rect">
            <a:avLst/>
          </a:prstGeom>
          <a:noFill/>
        </p:spPr>
        <p:txBody>
          <a:bodyPr wrap="square" rtlCol="0">
            <a:spAutoFit/>
          </a:bodyPr>
          <a:lstStyle/>
          <a:p>
            <a:r>
              <a:rPr lang="en-US" sz="2800" b="1" dirty="0">
                <a:solidFill>
                  <a:srgbClr val="851100"/>
                </a:solidFill>
                <a:latin typeface="Gotham-BookItalic" panose="02000504050000020004" pitchFamily="2" charset="0"/>
              </a:rPr>
              <a:t>I Promise: </a:t>
            </a:r>
            <a:r>
              <a:rPr lang="en-US" sz="2800" dirty="0">
                <a:solidFill>
                  <a:srgbClr val="851100"/>
                </a:solidFill>
                <a:latin typeface="Gotham-Book" panose="02000504050000020004" pitchFamily="2" charset="0"/>
              </a:rPr>
              <a:t>To ESTABLISH one new HEALTHY HABIT, to better serve the Lord with my mind:</a:t>
            </a:r>
          </a:p>
        </p:txBody>
      </p:sp>
      <p:pic>
        <p:nvPicPr>
          <p:cNvPr id="4" name="Picture 3">
            <a:extLst>
              <a:ext uri="{FF2B5EF4-FFF2-40B4-BE49-F238E27FC236}">
                <a16:creationId xmlns:a16="http://schemas.microsoft.com/office/drawing/2014/main" id="{7FBF9F0E-802D-104F-8BED-DC8A4ED85B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4885" y="0"/>
            <a:ext cx="6619691" cy="6858000"/>
          </a:xfrm>
          <a:prstGeom prst="rect">
            <a:avLst/>
          </a:prstGeom>
        </p:spPr>
      </p:pic>
    </p:spTree>
    <p:extLst>
      <p:ext uri="{BB962C8B-B14F-4D97-AF65-F5344CB8AC3E}">
        <p14:creationId xmlns:p14="http://schemas.microsoft.com/office/powerpoint/2010/main" val="58346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CE13B-20F3-6945-9926-F938839F61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030379">
            <a:off x="6118329" y="724187"/>
            <a:ext cx="5005749" cy="5719429"/>
          </a:xfrm>
          <a:prstGeom prst="rect">
            <a:avLst/>
          </a:prstGeom>
        </p:spPr>
      </p:pic>
      <p:pic>
        <p:nvPicPr>
          <p:cNvPr id="7" name="Picture 6">
            <a:extLst>
              <a:ext uri="{FF2B5EF4-FFF2-40B4-BE49-F238E27FC236}">
                <a16:creationId xmlns:a16="http://schemas.microsoft.com/office/drawing/2014/main" id="{C316373B-5BEE-0D4A-AE06-B909753C3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8965" y="0"/>
            <a:ext cx="6619691" cy="685800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014551"/>
            <a:ext cx="2871235" cy="1200329"/>
          </a:xfrm>
          <a:prstGeom prst="rect">
            <a:avLst/>
          </a:prstGeom>
          <a:noFill/>
        </p:spPr>
        <p:txBody>
          <a:bodyPr wrap="none" rtlCol="0">
            <a:spAutoFit/>
          </a:bodyPr>
          <a:lstStyle/>
          <a:p>
            <a:r>
              <a:rPr lang="en-US" sz="7200" dirty="0">
                <a:solidFill>
                  <a:srgbClr val="851100"/>
                </a:solidFill>
                <a:latin typeface="Gotham Ultra" panose="02000504050000020004" pitchFamily="2" charset="0"/>
              </a:rPr>
              <a:t>Day 4</a:t>
            </a:r>
          </a:p>
        </p:txBody>
      </p:sp>
      <p:sp>
        <p:nvSpPr>
          <p:cNvPr id="9" name="TextBox 8">
            <a:extLst>
              <a:ext uri="{FF2B5EF4-FFF2-40B4-BE49-F238E27FC236}">
                <a16:creationId xmlns:a16="http://schemas.microsoft.com/office/drawing/2014/main" id="{AB0B2A15-2786-BB4F-BDFF-D6B15617B3DE}"/>
              </a:ext>
            </a:extLst>
          </p:cNvPr>
          <p:cNvSpPr txBox="1"/>
          <p:nvPr/>
        </p:nvSpPr>
        <p:spPr>
          <a:xfrm>
            <a:off x="751840" y="2214880"/>
            <a:ext cx="4411400" cy="2831544"/>
          </a:xfrm>
          <a:prstGeom prst="rect">
            <a:avLst/>
          </a:prstGeom>
          <a:noFill/>
        </p:spPr>
        <p:txBody>
          <a:bodyPr wrap="none" rtlCol="0">
            <a:spAutoFit/>
          </a:bodyPr>
          <a:lstStyle/>
          <a:p>
            <a:r>
              <a:rPr lang="en-US" sz="3200" dirty="0">
                <a:solidFill>
                  <a:srgbClr val="851100"/>
                </a:solidFill>
                <a:latin typeface="Gotham-Book" panose="02000504050000020004" pitchFamily="2" charset="0"/>
              </a:rPr>
              <a:t>Facilitators of a </a:t>
            </a:r>
          </a:p>
          <a:p>
            <a:r>
              <a:rPr lang="en-US" sz="3200" dirty="0">
                <a:solidFill>
                  <a:srgbClr val="851100"/>
                </a:solidFill>
                <a:latin typeface="Gotham-Book" panose="02000504050000020004" pitchFamily="2" charset="0"/>
              </a:rPr>
              <a:t>New Vision </a:t>
            </a:r>
          </a:p>
          <a:p>
            <a:r>
              <a:rPr lang="en-US" sz="3200" dirty="0">
                <a:solidFill>
                  <a:srgbClr val="851100"/>
                </a:solidFill>
                <a:latin typeface="Gotham-Book" panose="02000504050000020004" pitchFamily="2" charset="0"/>
              </a:rPr>
              <a:t>God First by </a:t>
            </a:r>
          </a:p>
          <a:p>
            <a:r>
              <a:rPr lang="en-US" sz="3200" dirty="0">
                <a:solidFill>
                  <a:srgbClr val="851100"/>
                </a:solidFill>
                <a:latin typeface="Gotham-Book" panose="02000504050000020004" pitchFamily="2" charset="0"/>
              </a:rPr>
              <a:t>ministering to others</a:t>
            </a:r>
          </a:p>
          <a:p>
            <a:r>
              <a:rPr lang="en-US" sz="3200" dirty="0">
                <a:solidFill>
                  <a:srgbClr val="851100"/>
                </a:solidFill>
                <a:latin typeface="Gotham-Book" panose="02000504050000020004" pitchFamily="2" charset="0"/>
              </a:rPr>
              <a:t>	  		</a:t>
            </a:r>
          </a:p>
          <a:p>
            <a:r>
              <a:rPr lang="en-US" dirty="0">
                <a:solidFill>
                  <a:srgbClr val="851100"/>
                </a:solidFill>
                <a:latin typeface="Gotham-Book" panose="02000504050000020004" pitchFamily="2" charset="0"/>
              </a:rPr>
              <a:t>Luke 9: 10, 28</a:t>
            </a:r>
          </a:p>
        </p:txBody>
      </p:sp>
    </p:spTree>
    <p:extLst>
      <p:ext uri="{BB962C8B-B14F-4D97-AF65-F5344CB8AC3E}">
        <p14:creationId xmlns:p14="http://schemas.microsoft.com/office/powerpoint/2010/main" val="426929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5704B2-8B7B-E84C-BC42-F4D536AC9B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728886">
            <a:off x="6396177" y="790223"/>
            <a:ext cx="4942012" cy="4960929"/>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329958"/>
            <a:ext cx="4626588" cy="2862322"/>
          </a:xfrm>
          <a:prstGeom prst="rect">
            <a:avLst/>
          </a:prstGeom>
          <a:noFill/>
        </p:spPr>
        <p:txBody>
          <a:bodyPr wrap="none" rtlCol="0">
            <a:spAutoFit/>
          </a:bodyPr>
          <a:lstStyle/>
          <a:p>
            <a:r>
              <a:rPr lang="en-US" sz="6000" dirty="0">
                <a:solidFill>
                  <a:srgbClr val="851100"/>
                </a:solidFill>
                <a:latin typeface="Gotham Ultra" panose="02000504050000020004" pitchFamily="2" charset="0"/>
              </a:rPr>
              <a:t>Facilitators</a:t>
            </a:r>
          </a:p>
          <a:p>
            <a:r>
              <a:rPr lang="en-US" sz="6000" dirty="0">
                <a:solidFill>
                  <a:srgbClr val="851100"/>
                </a:solidFill>
                <a:latin typeface="Gotham Ultra" panose="02000504050000020004" pitchFamily="2" charset="0"/>
              </a:rPr>
              <a:t>of a New</a:t>
            </a:r>
          </a:p>
          <a:p>
            <a:r>
              <a:rPr lang="en-US" sz="6000" dirty="0">
                <a:solidFill>
                  <a:srgbClr val="851100"/>
                </a:solidFill>
                <a:latin typeface="Gotham Ultra" panose="02000504050000020004" pitchFamily="2" charset="0"/>
              </a:rPr>
              <a:t>Vision </a:t>
            </a:r>
          </a:p>
        </p:txBody>
      </p:sp>
      <p:pic>
        <p:nvPicPr>
          <p:cNvPr id="2" name="Picture 1">
            <a:extLst>
              <a:ext uri="{FF2B5EF4-FFF2-40B4-BE49-F238E27FC236}">
                <a16:creationId xmlns:a16="http://schemas.microsoft.com/office/drawing/2014/main" id="{9C383C88-C340-B541-93FA-765EF8357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454" y="0"/>
            <a:ext cx="6933546" cy="6854154"/>
          </a:xfrm>
          <a:prstGeom prst="rect">
            <a:avLst/>
          </a:prstGeom>
        </p:spPr>
      </p:pic>
    </p:spTree>
    <p:extLst>
      <p:ext uri="{BB962C8B-B14F-4D97-AF65-F5344CB8AC3E}">
        <p14:creationId xmlns:p14="http://schemas.microsoft.com/office/powerpoint/2010/main" val="383610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1588810"/>
            <a:ext cx="4520148" cy="2862322"/>
          </a:xfrm>
          <a:prstGeom prst="rect">
            <a:avLst/>
          </a:prstGeom>
          <a:noFill/>
        </p:spPr>
        <p:txBody>
          <a:bodyPr wrap="none" rtlCol="0">
            <a:spAutoFit/>
          </a:bodyPr>
          <a:lstStyle/>
          <a:p>
            <a:r>
              <a:rPr lang="en-US" sz="6000" dirty="0">
                <a:solidFill>
                  <a:srgbClr val="851100"/>
                </a:solidFill>
                <a:latin typeface="Gotham Ultra" panose="02000504050000020004" pitchFamily="2" charset="0"/>
              </a:rPr>
              <a:t>The </a:t>
            </a:r>
          </a:p>
          <a:p>
            <a:r>
              <a:rPr lang="en-US" sz="6000" dirty="0">
                <a:solidFill>
                  <a:srgbClr val="851100"/>
                </a:solidFill>
                <a:latin typeface="Gotham Ultra" panose="02000504050000020004" pitchFamily="2" charset="0"/>
              </a:rPr>
              <a:t>Passing-by</a:t>
            </a:r>
          </a:p>
          <a:p>
            <a:r>
              <a:rPr lang="en-US" sz="6000" dirty="0">
                <a:solidFill>
                  <a:srgbClr val="851100"/>
                </a:solidFill>
                <a:latin typeface="Gotham Ultra" panose="02000504050000020004" pitchFamily="2" charset="0"/>
              </a:rPr>
              <a:t>Mode</a:t>
            </a:r>
          </a:p>
        </p:txBody>
      </p:sp>
      <p:pic>
        <p:nvPicPr>
          <p:cNvPr id="7" name="Picture 6">
            <a:extLst>
              <a:ext uri="{FF2B5EF4-FFF2-40B4-BE49-F238E27FC236}">
                <a16:creationId xmlns:a16="http://schemas.microsoft.com/office/drawing/2014/main" id="{E1FBD02D-7BE1-ED4F-A48F-58CA4EBD51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753950">
            <a:off x="6109068" y="-225403"/>
            <a:ext cx="3304828" cy="3859394"/>
          </a:xfrm>
          <a:prstGeom prst="rect">
            <a:avLst/>
          </a:prstGeom>
        </p:spPr>
      </p:pic>
      <p:pic>
        <p:nvPicPr>
          <p:cNvPr id="3" name="Picture 2">
            <a:extLst>
              <a:ext uri="{FF2B5EF4-FFF2-40B4-BE49-F238E27FC236}">
                <a16:creationId xmlns:a16="http://schemas.microsoft.com/office/drawing/2014/main" id="{A34320CB-855C-6E45-BB26-8279770255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0565" y="-767899"/>
            <a:ext cx="4724871" cy="5365532"/>
          </a:xfrm>
          <a:prstGeom prst="rect">
            <a:avLst/>
          </a:prstGeom>
        </p:spPr>
      </p:pic>
      <p:pic>
        <p:nvPicPr>
          <p:cNvPr id="5" name="Picture 4">
            <a:extLst>
              <a:ext uri="{FF2B5EF4-FFF2-40B4-BE49-F238E27FC236}">
                <a16:creationId xmlns:a16="http://schemas.microsoft.com/office/drawing/2014/main" id="{4D3741F8-9E5F-634F-B4EA-84A168AA7F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981645">
            <a:off x="7879300" y="2702222"/>
            <a:ext cx="3367969" cy="3697421"/>
          </a:xfrm>
          <a:prstGeom prst="rect">
            <a:avLst/>
          </a:prstGeom>
        </p:spPr>
      </p:pic>
      <p:pic>
        <p:nvPicPr>
          <p:cNvPr id="4" name="Picture 3">
            <a:extLst>
              <a:ext uri="{FF2B5EF4-FFF2-40B4-BE49-F238E27FC236}">
                <a16:creationId xmlns:a16="http://schemas.microsoft.com/office/drawing/2014/main" id="{4E2AF640-182C-B24E-89A6-D196A2CA3F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22493" y="1901519"/>
            <a:ext cx="4564707" cy="5392227"/>
          </a:xfrm>
          <a:prstGeom prst="rect">
            <a:avLst/>
          </a:prstGeom>
        </p:spPr>
      </p:pic>
    </p:spTree>
    <p:extLst>
      <p:ext uri="{BB962C8B-B14F-4D97-AF65-F5344CB8AC3E}">
        <p14:creationId xmlns:p14="http://schemas.microsoft.com/office/powerpoint/2010/main" val="183443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2274838"/>
            <a:ext cx="4767652" cy="1938992"/>
          </a:xfrm>
          <a:prstGeom prst="rect">
            <a:avLst/>
          </a:prstGeom>
          <a:noFill/>
        </p:spPr>
        <p:txBody>
          <a:bodyPr wrap="none" rtlCol="0">
            <a:spAutoFit/>
          </a:bodyPr>
          <a:lstStyle/>
          <a:p>
            <a:r>
              <a:rPr lang="en-US" sz="6000" dirty="0">
                <a:solidFill>
                  <a:srgbClr val="851100"/>
                </a:solidFill>
                <a:latin typeface="Gotham Ultra" panose="02000504050000020004" pitchFamily="2" charset="0"/>
              </a:rPr>
              <a:t>My Father’s</a:t>
            </a:r>
          </a:p>
          <a:p>
            <a:r>
              <a:rPr lang="en-US" sz="6000" dirty="0">
                <a:solidFill>
                  <a:srgbClr val="851100"/>
                </a:solidFill>
                <a:latin typeface="Gotham Ultra" panose="02000504050000020004" pitchFamily="2" charset="0"/>
              </a:rPr>
              <a:t>Business</a:t>
            </a:r>
          </a:p>
        </p:txBody>
      </p:sp>
      <p:pic>
        <p:nvPicPr>
          <p:cNvPr id="4" name="Picture 3">
            <a:extLst>
              <a:ext uri="{FF2B5EF4-FFF2-40B4-BE49-F238E27FC236}">
                <a16:creationId xmlns:a16="http://schemas.microsoft.com/office/drawing/2014/main" id="{F4B6AE0F-DAAC-314C-B615-3450EBF41A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817850">
            <a:off x="6161533" y="650977"/>
            <a:ext cx="5063766" cy="6158853"/>
          </a:xfrm>
          <a:prstGeom prst="rect">
            <a:avLst/>
          </a:prstGeom>
        </p:spPr>
      </p:pic>
      <p:pic>
        <p:nvPicPr>
          <p:cNvPr id="2" name="Picture 1">
            <a:extLst>
              <a:ext uri="{FF2B5EF4-FFF2-40B4-BE49-F238E27FC236}">
                <a16:creationId xmlns:a16="http://schemas.microsoft.com/office/drawing/2014/main" id="{9C383C88-C340-B541-93FA-765EF8357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454" y="0"/>
            <a:ext cx="6933546" cy="6854154"/>
          </a:xfrm>
          <a:prstGeom prst="rect">
            <a:avLst/>
          </a:prstGeom>
        </p:spPr>
      </p:pic>
    </p:spTree>
    <p:extLst>
      <p:ext uri="{BB962C8B-B14F-4D97-AF65-F5344CB8AC3E}">
        <p14:creationId xmlns:p14="http://schemas.microsoft.com/office/powerpoint/2010/main" val="419420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D6E84-F72A-F04E-B501-AE66DF7E05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070627">
            <a:off x="6525109" y="765715"/>
            <a:ext cx="4848524" cy="5349964"/>
          </a:xfrm>
          <a:prstGeom prst="rect">
            <a:avLst/>
          </a:prstGeom>
        </p:spPr>
      </p:pic>
      <p:pic>
        <p:nvPicPr>
          <p:cNvPr id="7" name="Picture 6">
            <a:extLst>
              <a:ext uri="{FF2B5EF4-FFF2-40B4-BE49-F238E27FC236}">
                <a16:creationId xmlns:a16="http://schemas.microsoft.com/office/drawing/2014/main" id="{C316373B-5BEE-0D4A-AE06-B909753C3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4885" y="0"/>
            <a:ext cx="6619691" cy="685800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177111"/>
            <a:ext cx="4515980" cy="3416320"/>
          </a:xfrm>
          <a:prstGeom prst="rect">
            <a:avLst/>
          </a:prstGeom>
          <a:noFill/>
        </p:spPr>
        <p:txBody>
          <a:bodyPr wrap="none" rtlCol="0">
            <a:spAutoFit/>
          </a:bodyPr>
          <a:lstStyle/>
          <a:p>
            <a:r>
              <a:rPr lang="en-US" sz="7200" dirty="0">
                <a:solidFill>
                  <a:srgbClr val="851100"/>
                </a:solidFill>
                <a:latin typeface="Gotham Ultra" panose="02000504050000020004" pitchFamily="2" charset="0"/>
              </a:rPr>
              <a:t>The </a:t>
            </a:r>
          </a:p>
          <a:p>
            <a:r>
              <a:rPr lang="en-US" sz="7200" dirty="0">
                <a:solidFill>
                  <a:srgbClr val="851100"/>
                </a:solidFill>
                <a:latin typeface="Gotham Ultra" panose="02000504050000020004" pitchFamily="2" charset="0"/>
              </a:rPr>
              <a:t>Silencing</a:t>
            </a:r>
          </a:p>
          <a:p>
            <a:r>
              <a:rPr lang="en-US" sz="7200" dirty="0">
                <a:solidFill>
                  <a:srgbClr val="851100"/>
                </a:solidFill>
                <a:latin typeface="Gotham Ultra" panose="02000504050000020004" pitchFamily="2" charset="0"/>
              </a:rPr>
              <a:t>Mode</a:t>
            </a:r>
          </a:p>
        </p:txBody>
      </p:sp>
    </p:spTree>
    <p:extLst>
      <p:ext uri="{BB962C8B-B14F-4D97-AF65-F5344CB8AC3E}">
        <p14:creationId xmlns:p14="http://schemas.microsoft.com/office/powerpoint/2010/main" val="260065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0200F5-F423-024B-9374-D321C8783D9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788989">
            <a:off x="6357747" y="609162"/>
            <a:ext cx="4924935" cy="5706093"/>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41680" y="1492518"/>
            <a:ext cx="4646144" cy="2862322"/>
          </a:xfrm>
          <a:prstGeom prst="rect">
            <a:avLst/>
          </a:prstGeom>
          <a:noFill/>
        </p:spPr>
        <p:txBody>
          <a:bodyPr wrap="none" rtlCol="0">
            <a:spAutoFit/>
          </a:bodyPr>
          <a:lstStyle/>
          <a:p>
            <a:r>
              <a:rPr lang="en-US" sz="6000" dirty="0">
                <a:solidFill>
                  <a:srgbClr val="851100"/>
                </a:solidFill>
                <a:latin typeface="Gotham Ultra" panose="02000504050000020004" pitchFamily="2" charset="0"/>
              </a:rPr>
              <a:t>The</a:t>
            </a:r>
          </a:p>
          <a:p>
            <a:r>
              <a:rPr lang="en-US" sz="6000" dirty="0">
                <a:solidFill>
                  <a:srgbClr val="851100"/>
                </a:solidFill>
                <a:latin typeface="Gotham Ultra" panose="02000504050000020004" pitchFamily="2" charset="0"/>
              </a:rPr>
              <a:t>Facilitating</a:t>
            </a:r>
          </a:p>
          <a:p>
            <a:r>
              <a:rPr lang="en-US" sz="6000" dirty="0">
                <a:solidFill>
                  <a:srgbClr val="851100"/>
                </a:solidFill>
                <a:latin typeface="Gotham Ultra" panose="02000504050000020004" pitchFamily="2" charset="0"/>
              </a:rPr>
              <a:t>Mode</a:t>
            </a:r>
          </a:p>
        </p:txBody>
      </p:sp>
      <p:pic>
        <p:nvPicPr>
          <p:cNvPr id="2" name="Picture 1">
            <a:extLst>
              <a:ext uri="{FF2B5EF4-FFF2-40B4-BE49-F238E27FC236}">
                <a16:creationId xmlns:a16="http://schemas.microsoft.com/office/drawing/2014/main" id="{9C383C88-C340-B541-93FA-765EF8357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454" y="0"/>
            <a:ext cx="6933546" cy="6854154"/>
          </a:xfrm>
          <a:prstGeom prst="rect">
            <a:avLst/>
          </a:prstGeom>
        </p:spPr>
      </p:pic>
    </p:spTree>
    <p:extLst>
      <p:ext uri="{BB962C8B-B14F-4D97-AF65-F5344CB8AC3E}">
        <p14:creationId xmlns:p14="http://schemas.microsoft.com/office/powerpoint/2010/main" val="317294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A93467-1BA6-8D4B-B723-4C32B69A004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746712">
            <a:off x="7882472" y="151089"/>
            <a:ext cx="2856342" cy="3427134"/>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2015530"/>
            <a:ext cx="6293069" cy="1938992"/>
          </a:xfrm>
          <a:prstGeom prst="rect">
            <a:avLst/>
          </a:prstGeom>
          <a:noFill/>
        </p:spPr>
        <p:txBody>
          <a:bodyPr wrap="none" rtlCol="0">
            <a:spAutoFit/>
          </a:bodyPr>
          <a:lstStyle/>
          <a:p>
            <a:r>
              <a:rPr lang="en-US" sz="6000" dirty="0">
                <a:solidFill>
                  <a:srgbClr val="851100"/>
                </a:solidFill>
                <a:latin typeface="Gotham Ultra" panose="02000504050000020004" pitchFamily="2" charset="0"/>
              </a:rPr>
              <a:t>The Praising</a:t>
            </a:r>
          </a:p>
          <a:p>
            <a:r>
              <a:rPr lang="en-US" sz="6000" dirty="0">
                <a:solidFill>
                  <a:srgbClr val="851100"/>
                </a:solidFill>
                <a:latin typeface="Gotham Ultra" panose="02000504050000020004" pitchFamily="2" charset="0"/>
              </a:rPr>
              <a:t>Together Mode </a:t>
            </a:r>
          </a:p>
        </p:txBody>
      </p:sp>
      <p:pic>
        <p:nvPicPr>
          <p:cNvPr id="3" name="Picture 2">
            <a:extLst>
              <a:ext uri="{FF2B5EF4-FFF2-40B4-BE49-F238E27FC236}">
                <a16:creationId xmlns:a16="http://schemas.microsoft.com/office/drawing/2014/main" id="{A34320CB-855C-6E45-BB26-8279770255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74922" y="-283967"/>
            <a:ext cx="4169714" cy="4735099"/>
          </a:xfrm>
          <a:prstGeom prst="rect">
            <a:avLst/>
          </a:prstGeom>
        </p:spPr>
      </p:pic>
      <p:pic>
        <p:nvPicPr>
          <p:cNvPr id="7" name="Picture 6">
            <a:extLst>
              <a:ext uri="{FF2B5EF4-FFF2-40B4-BE49-F238E27FC236}">
                <a16:creationId xmlns:a16="http://schemas.microsoft.com/office/drawing/2014/main" id="{A68A58C8-CFFB-414C-A8FC-97D5AE1E9F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111902">
            <a:off x="8602965" y="3154922"/>
            <a:ext cx="3047236" cy="3267270"/>
          </a:xfrm>
          <a:prstGeom prst="rect">
            <a:avLst/>
          </a:prstGeom>
        </p:spPr>
      </p:pic>
      <p:pic>
        <p:nvPicPr>
          <p:cNvPr id="4" name="Picture 3">
            <a:extLst>
              <a:ext uri="{FF2B5EF4-FFF2-40B4-BE49-F238E27FC236}">
                <a16:creationId xmlns:a16="http://schemas.microsoft.com/office/drawing/2014/main" id="{4E2AF640-182C-B24E-89A6-D196A2CA3F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63632" y="2548437"/>
            <a:ext cx="4028368" cy="4758657"/>
          </a:xfrm>
          <a:prstGeom prst="rect">
            <a:avLst/>
          </a:prstGeom>
        </p:spPr>
      </p:pic>
    </p:spTree>
    <p:extLst>
      <p:ext uri="{BB962C8B-B14F-4D97-AF65-F5344CB8AC3E}">
        <p14:creationId xmlns:p14="http://schemas.microsoft.com/office/powerpoint/2010/main" val="105869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2436951"/>
            <a:ext cx="5386796" cy="1200329"/>
          </a:xfrm>
          <a:prstGeom prst="rect">
            <a:avLst/>
          </a:prstGeom>
          <a:noFill/>
        </p:spPr>
        <p:txBody>
          <a:bodyPr wrap="none" rtlCol="0">
            <a:spAutoFit/>
          </a:bodyPr>
          <a:lstStyle/>
          <a:p>
            <a:r>
              <a:rPr lang="en-US" sz="7200" dirty="0">
                <a:solidFill>
                  <a:srgbClr val="851100"/>
                </a:solidFill>
                <a:latin typeface="Gotham Ultra" panose="02000504050000020004" pitchFamily="2" charset="0"/>
              </a:rPr>
              <a:t>Conclusion</a:t>
            </a:r>
          </a:p>
        </p:txBody>
      </p:sp>
      <p:pic>
        <p:nvPicPr>
          <p:cNvPr id="2" name="Picture 1">
            <a:extLst>
              <a:ext uri="{FF2B5EF4-FFF2-40B4-BE49-F238E27FC236}">
                <a16:creationId xmlns:a16="http://schemas.microsoft.com/office/drawing/2014/main" id="{04370596-0238-2141-8F75-D6C85128638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66909" y="292607"/>
            <a:ext cx="6406035" cy="6565393"/>
          </a:xfrm>
          <a:prstGeom prst="rect">
            <a:avLst/>
          </a:prstGeom>
        </p:spPr>
      </p:pic>
    </p:spTree>
    <p:extLst>
      <p:ext uri="{BB962C8B-B14F-4D97-AF65-F5344CB8AC3E}">
        <p14:creationId xmlns:p14="http://schemas.microsoft.com/office/powerpoint/2010/main" val="411609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1024711"/>
            <a:ext cx="4458272" cy="830997"/>
          </a:xfrm>
          <a:prstGeom prst="rect">
            <a:avLst/>
          </a:prstGeom>
          <a:noFill/>
        </p:spPr>
        <p:txBody>
          <a:bodyPr wrap="none" rtlCol="0">
            <a:spAutoFit/>
          </a:bodyPr>
          <a:lstStyle/>
          <a:p>
            <a:r>
              <a:rPr lang="en-US" sz="4800" dirty="0">
                <a:solidFill>
                  <a:srgbClr val="851100"/>
                </a:solidFill>
                <a:latin typeface="Gotham Ultra" panose="02000504050000020004" pitchFamily="2" charset="0"/>
              </a:rPr>
              <a:t>Going Deeper</a:t>
            </a:r>
          </a:p>
        </p:txBody>
      </p:sp>
      <p:sp>
        <p:nvSpPr>
          <p:cNvPr id="3" name="TextBox 2">
            <a:extLst>
              <a:ext uri="{FF2B5EF4-FFF2-40B4-BE49-F238E27FC236}">
                <a16:creationId xmlns:a16="http://schemas.microsoft.com/office/drawing/2014/main" id="{976B43AD-A1CD-0E4E-90EF-41EE4C12BD96}"/>
              </a:ext>
            </a:extLst>
          </p:cNvPr>
          <p:cNvSpPr txBox="1"/>
          <p:nvPr/>
        </p:nvSpPr>
        <p:spPr>
          <a:xfrm>
            <a:off x="751840" y="2052320"/>
            <a:ext cx="5638800" cy="2554545"/>
          </a:xfrm>
          <a:prstGeom prst="rect">
            <a:avLst/>
          </a:prstGeom>
          <a:noFill/>
        </p:spPr>
        <p:txBody>
          <a:bodyPr wrap="square" rtlCol="0">
            <a:spAutoFit/>
          </a:bodyPr>
          <a:lstStyle/>
          <a:p>
            <a:pPr marL="514350" indent="-514350">
              <a:buFont typeface="+mj-lt"/>
              <a:buAutoNum type="arabicPeriod"/>
            </a:pPr>
            <a:r>
              <a:rPr lang="en-US" sz="2000" dirty="0">
                <a:solidFill>
                  <a:srgbClr val="851100"/>
                </a:solidFill>
                <a:latin typeface="Gotham-Book" panose="02000504050000020004" pitchFamily="2" charset="0"/>
              </a:rPr>
              <a:t>Share an experience of you helping someone to embrace a new vision for life.</a:t>
            </a:r>
          </a:p>
          <a:p>
            <a:pPr marL="514350" indent="-514350">
              <a:buFont typeface="+mj-lt"/>
              <a:buAutoNum type="arabicPeriod"/>
            </a:pPr>
            <a:r>
              <a:rPr lang="en-US" sz="2000" dirty="0">
                <a:solidFill>
                  <a:srgbClr val="851100"/>
                </a:solidFill>
                <a:latin typeface="Gotham-Book" panose="02000504050000020004" pitchFamily="2" charset="0"/>
              </a:rPr>
              <a:t>How can we function more in the “Facilitating Mode” during this season of social distancing? </a:t>
            </a:r>
          </a:p>
          <a:p>
            <a:pPr marL="514350" indent="-514350">
              <a:buFont typeface="+mj-lt"/>
              <a:buAutoNum type="arabicPeriod"/>
            </a:pPr>
            <a:r>
              <a:rPr lang="en-US" sz="2000" dirty="0">
                <a:solidFill>
                  <a:srgbClr val="851100"/>
                </a:solidFill>
                <a:latin typeface="Gotham-Book" panose="02000504050000020004" pitchFamily="2" charset="0"/>
              </a:rPr>
              <a:t>Who would you like to bring to Jesus? Share his or her name for intercession. </a:t>
            </a:r>
          </a:p>
        </p:txBody>
      </p:sp>
      <p:pic>
        <p:nvPicPr>
          <p:cNvPr id="4" name="Picture 3">
            <a:extLst>
              <a:ext uri="{FF2B5EF4-FFF2-40B4-BE49-F238E27FC236}">
                <a16:creationId xmlns:a16="http://schemas.microsoft.com/office/drawing/2014/main" id="{51AD5570-5A20-3B40-8D19-F4DCD3F10E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50086" y="0"/>
            <a:ext cx="6041914" cy="6858000"/>
          </a:xfrm>
          <a:prstGeom prst="rect">
            <a:avLst/>
          </a:prstGeom>
        </p:spPr>
      </p:pic>
    </p:spTree>
    <p:extLst>
      <p:ext uri="{BB962C8B-B14F-4D97-AF65-F5344CB8AC3E}">
        <p14:creationId xmlns:p14="http://schemas.microsoft.com/office/powerpoint/2010/main" val="143722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6B43AD-A1CD-0E4E-90EF-41EE4C12BD96}"/>
              </a:ext>
            </a:extLst>
          </p:cNvPr>
          <p:cNvSpPr txBox="1"/>
          <p:nvPr/>
        </p:nvSpPr>
        <p:spPr>
          <a:xfrm>
            <a:off x="751840" y="1727200"/>
            <a:ext cx="5110480" cy="2677656"/>
          </a:xfrm>
          <a:prstGeom prst="rect">
            <a:avLst/>
          </a:prstGeom>
          <a:noFill/>
        </p:spPr>
        <p:txBody>
          <a:bodyPr wrap="square" rtlCol="0">
            <a:spAutoFit/>
          </a:bodyPr>
          <a:lstStyle/>
          <a:p>
            <a:r>
              <a:rPr lang="en-US" sz="2800" b="1" dirty="0">
                <a:solidFill>
                  <a:srgbClr val="851100"/>
                </a:solidFill>
                <a:latin typeface="Gotham-BookItalic" panose="02000504050000020004" pitchFamily="2" charset="0"/>
              </a:rPr>
              <a:t>I Promise: </a:t>
            </a:r>
            <a:r>
              <a:rPr lang="en-US" sz="2800" dirty="0">
                <a:solidFill>
                  <a:srgbClr val="851100"/>
                </a:solidFill>
                <a:latin typeface="Gotham-Book" panose="02000504050000020004" pitchFamily="2" charset="0"/>
              </a:rPr>
              <a:t>To DEVOTE regular time each week to WORK For God, spreading the good news to others through Bible studies, small groups, etc. (TMI).</a:t>
            </a:r>
          </a:p>
        </p:txBody>
      </p:sp>
      <p:pic>
        <p:nvPicPr>
          <p:cNvPr id="4" name="Picture 3">
            <a:extLst>
              <a:ext uri="{FF2B5EF4-FFF2-40B4-BE49-F238E27FC236}">
                <a16:creationId xmlns:a16="http://schemas.microsoft.com/office/drawing/2014/main" id="{A209F71B-7CC6-AE4F-957C-1D1AB2AE9C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19939">
            <a:off x="4492574" y="-815549"/>
            <a:ext cx="8833800" cy="8833800"/>
          </a:xfrm>
          <a:prstGeom prst="rect">
            <a:avLst/>
          </a:prstGeom>
        </p:spPr>
      </p:pic>
    </p:spTree>
    <p:extLst>
      <p:ext uri="{BB962C8B-B14F-4D97-AF65-F5344CB8AC3E}">
        <p14:creationId xmlns:p14="http://schemas.microsoft.com/office/powerpoint/2010/main" val="165000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63FAE9-4074-994E-815C-9221F21061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114974">
            <a:off x="5955319" y="691401"/>
            <a:ext cx="5128623" cy="5107702"/>
          </a:xfrm>
          <a:prstGeom prst="rect">
            <a:avLst/>
          </a:prstGeom>
        </p:spPr>
      </p:pic>
      <p:pic>
        <p:nvPicPr>
          <p:cNvPr id="7" name="Picture 6">
            <a:extLst>
              <a:ext uri="{FF2B5EF4-FFF2-40B4-BE49-F238E27FC236}">
                <a16:creationId xmlns:a16="http://schemas.microsoft.com/office/drawing/2014/main" id="{C316373B-5BEE-0D4A-AE06-B909753C3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8965" y="0"/>
            <a:ext cx="6619691" cy="685800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014551"/>
            <a:ext cx="2871235" cy="1200329"/>
          </a:xfrm>
          <a:prstGeom prst="rect">
            <a:avLst/>
          </a:prstGeom>
          <a:noFill/>
        </p:spPr>
        <p:txBody>
          <a:bodyPr wrap="none" rtlCol="0">
            <a:spAutoFit/>
          </a:bodyPr>
          <a:lstStyle/>
          <a:p>
            <a:r>
              <a:rPr lang="en-US" sz="7200" dirty="0">
                <a:solidFill>
                  <a:srgbClr val="851100"/>
                </a:solidFill>
                <a:latin typeface="Gotham Ultra" panose="02000504050000020004" pitchFamily="2" charset="0"/>
              </a:rPr>
              <a:t>Day 5</a:t>
            </a:r>
          </a:p>
        </p:txBody>
      </p:sp>
      <p:sp>
        <p:nvSpPr>
          <p:cNvPr id="9" name="TextBox 8">
            <a:extLst>
              <a:ext uri="{FF2B5EF4-FFF2-40B4-BE49-F238E27FC236}">
                <a16:creationId xmlns:a16="http://schemas.microsoft.com/office/drawing/2014/main" id="{AB0B2A15-2786-BB4F-BDFF-D6B15617B3DE}"/>
              </a:ext>
            </a:extLst>
          </p:cNvPr>
          <p:cNvSpPr txBox="1"/>
          <p:nvPr/>
        </p:nvSpPr>
        <p:spPr>
          <a:xfrm>
            <a:off x="751840" y="2214880"/>
            <a:ext cx="4443268" cy="2339102"/>
          </a:xfrm>
          <a:prstGeom prst="rect">
            <a:avLst/>
          </a:prstGeom>
          <a:noFill/>
        </p:spPr>
        <p:txBody>
          <a:bodyPr wrap="none" rtlCol="0">
            <a:spAutoFit/>
          </a:bodyPr>
          <a:lstStyle/>
          <a:p>
            <a:r>
              <a:rPr lang="en-US" sz="3200" dirty="0">
                <a:solidFill>
                  <a:srgbClr val="851100"/>
                </a:solidFill>
                <a:latin typeface="Gotham-Book" panose="02000504050000020004" pitchFamily="2" charset="0"/>
              </a:rPr>
              <a:t>The God First Day	</a:t>
            </a:r>
          </a:p>
          <a:p>
            <a:r>
              <a:rPr lang="en-US" sz="3200" dirty="0">
                <a:solidFill>
                  <a:srgbClr val="851100"/>
                </a:solidFill>
                <a:latin typeface="Gotham-Book" panose="02000504050000020004" pitchFamily="2" charset="0"/>
              </a:rPr>
              <a:t>God First by keeping</a:t>
            </a:r>
          </a:p>
          <a:p>
            <a:r>
              <a:rPr lang="en-US" sz="3200" dirty="0">
                <a:solidFill>
                  <a:srgbClr val="851100"/>
                </a:solidFill>
                <a:latin typeface="Gotham-Book" panose="02000504050000020004" pitchFamily="2" charset="0"/>
              </a:rPr>
              <a:t>the Sabbath</a:t>
            </a:r>
          </a:p>
          <a:p>
            <a:r>
              <a:rPr lang="en-US" sz="3200" dirty="0">
                <a:solidFill>
                  <a:srgbClr val="851100"/>
                </a:solidFill>
                <a:latin typeface="Gotham-Book" panose="02000504050000020004" pitchFamily="2" charset="0"/>
              </a:rPr>
              <a:t>	  		</a:t>
            </a:r>
          </a:p>
          <a:p>
            <a:r>
              <a:rPr lang="en-US" dirty="0">
                <a:solidFill>
                  <a:srgbClr val="851100"/>
                </a:solidFill>
                <a:latin typeface="Gotham-Book" panose="02000504050000020004" pitchFamily="2" charset="0"/>
              </a:rPr>
              <a:t>Luke 6:6-10</a:t>
            </a:r>
          </a:p>
        </p:txBody>
      </p:sp>
    </p:spTree>
    <p:extLst>
      <p:ext uri="{BB962C8B-B14F-4D97-AF65-F5344CB8AC3E}">
        <p14:creationId xmlns:p14="http://schemas.microsoft.com/office/powerpoint/2010/main" val="201715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E2F7E8-FCB6-0647-8F24-789766B1FB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775238">
            <a:off x="6375791" y="608263"/>
            <a:ext cx="4902267" cy="5515669"/>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919238"/>
            <a:ext cx="3695242" cy="1938992"/>
          </a:xfrm>
          <a:prstGeom prst="rect">
            <a:avLst/>
          </a:prstGeom>
          <a:noFill/>
        </p:spPr>
        <p:txBody>
          <a:bodyPr wrap="none" rtlCol="0">
            <a:spAutoFit/>
          </a:bodyPr>
          <a:lstStyle/>
          <a:p>
            <a:r>
              <a:rPr lang="en-US" sz="6000" dirty="0">
                <a:solidFill>
                  <a:srgbClr val="851100"/>
                </a:solidFill>
                <a:latin typeface="Gotham Ultra" panose="02000504050000020004" pitchFamily="2" charset="0"/>
              </a:rPr>
              <a:t>The God</a:t>
            </a:r>
          </a:p>
          <a:p>
            <a:r>
              <a:rPr lang="en-US" sz="6000" dirty="0">
                <a:solidFill>
                  <a:srgbClr val="851100"/>
                </a:solidFill>
                <a:latin typeface="Gotham Ultra" panose="02000504050000020004" pitchFamily="2" charset="0"/>
              </a:rPr>
              <a:t>First Day</a:t>
            </a:r>
          </a:p>
        </p:txBody>
      </p:sp>
      <p:pic>
        <p:nvPicPr>
          <p:cNvPr id="2" name="Picture 1">
            <a:extLst>
              <a:ext uri="{FF2B5EF4-FFF2-40B4-BE49-F238E27FC236}">
                <a16:creationId xmlns:a16="http://schemas.microsoft.com/office/drawing/2014/main" id="{9C383C88-C340-B541-93FA-765EF8357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454" y="0"/>
            <a:ext cx="6933546" cy="6854154"/>
          </a:xfrm>
          <a:prstGeom prst="rect">
            <a:avLst/>
          </a:prstGeom>
        </p:spPr>
      </p:pic>
    </p:spTree>
    <p:extLst>
      <p:ext uri="{BB962C8B-B14F-4D97-AF65-F5344CB8AC3E}">
        <p14:creationId xmlns:p14="http://schemas.microsoft.com/office/powerpoint/2010/main" val="176752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1588810"/>
            <a:ext cx="5274521" cy="2862322"/>
          </a:xfrm>
          <a:prstGeom prst="rect">
            <a:avLst/>
          </a:prstGeom>
          <a:noFill/>
        </p:spPr>
        <p:txBody>
          <a:bodyPr wrap="none" rtlCol="0">
            <a:spAutoFit/>
          </a:bodyPr>
          <a:lstStyle/>
          <a:p>
            <a:r>
              <a:rPr lang="en-US" sz="6000" dirty="0">
                <a:solidFill>
                  <a:srgbClr val="851100"/>
                </a:solidFill>
                <a:latin typeface="Gotham Ultra" panose="02000504050000020004" pitchFamily="2" charset="0"/>
              </a:rPr>
              <a:t>Cultivating</a:t>
            </a:r>
          </a:p>
          <a:p>
            <a:r>
              <a:rPr lang="en-US" sz="6000" dirty="0">
                <a:solidFill>
                  <a:srgbClr val="851100"/>
                </a:solidFill>
                <a:latin typeface="Gotham Ultra" panose="02000504050000020004" pitchFamily="2" charset="0"/>
              </a:rPr>
              <a:t>the God First</a:t>
            </a:r>
          </a:p>
          <a:p>
            <a:r>
              <a:rPr lang="en-US" sz="6000" dirty="0">
                <a:solidFill>
                  <a:srgbClr val="851100"/>
                </a:solidFill>
                <a:latin typeface="Gotham Ultra" panose="02000504050000020004" pitchFamily="2" charset="0"/>
              </a:rPr>
              <a:t>Mindset</a:t>
            </a:r>
          </a:p>
        </p:txBody>
      </p:sp>
      <p:pic>
        <p:nvPicPr>
          <p:cNvPr id="7" name="Picture 6">
            <a:extLst>
              <a:ext uri="{FF2B5EF4-FFF2-40B4-BE49-F238E27FC236}">
                <a16:creationId xmlns:a16="http://schemas.microsoft.com/office/drawing/2014/main" id="{FC23F2DA-BF03-A54C-A4C6-983DC7B88D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95051">
            <a:off x="7315087" y="280710"/>
            <a:ext cx="2912337" cy="3091147"/>
          </a:xfrm>
          <a:prstGeom prst="rect">
            <a:avLst/>
          </a:prstGeom>
        </p:spPr>
      </p:pic>
      <p:pic>
        <p:nvPicPr>
          <p:cNvPr id="3" name="Picture 2">
            <a:extLst>
              <a:ext uri="{FF2B5EF4-FFF2-40B4-BE49-F238E27FC236}">
                <a16:creationId xmlns:a16="http://schemas.microsoft.com/office/drawing/2014/main" id="{A34320CB-855C-6E45-BB26-8279770255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5802" y="-283967"/>
            <a:ext cx="4169714" cy="4735099"/>
          </a:xfrm>
          <a:prstGeom prst="rect">
            <a:avLst/>
          </a:prstGeom>
        </p:spPr>
      </p:pic>
      <p:pic>
        <p:nvPicPr>
          <p:cNvPr id="5" name="Picture 4">
            <a:extLst>
              <a:ext uri="{FF2B5EF4-FFF2-40B4-BE49-F238E27FC236}">
                <a16:creationId xmlns:a16="http://schemas.microsoft.com/office/drawing/2014/main" id="{C27E4F05-3B14-1E4C-A16C-40D9D9F0357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988517">
            <a:off x="8124897" y="3198973"/>
            <a:ext cx="2985280" cy="3575886"/>
          </a:xfrm>
          <a:prstGeom prst="rect">
            <a:avLst/>
          </a:prstGeom>
        </p:spPr>
      </p:pic>
      <p:pic>
        <p:nvPicPr>
          <p:cNvPr id="4" name="Picture 3">
            <a:extLst>
              <a:ext uri="{FF2B5EF4-FFF2-40B4-BE49-F238E27FC236}">
                <a16:creationId xmlns:a16="http://schemas.microsoft.com/office/drawing/2014/main" id="{4E2AF640-182C-B24E-89A6-D196A2CA3F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84512" y="2548437"/>
            <a:ext cx="4028368" cy="4758657"/>
          </a:xfrm>
          <a:prstGeom prst="rect">
            <a:avLst/>
          </a:prstGeom>
        </p:spPr>
      </p:pic>
    </p:spTree>
    <p:extLst>
      <p:ext uri="{BB962C8B-B14F-4D97-AF65-F5344CB8AC3E}">
        <p14:creationId xmlns:p14="http://schemas.microsoft.com/office/powerpoint/2010/main" val="239179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5E6EB-AADB-C74E-B2C8-77EF7B16651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092913">
            <a:off x="6431899" y="662800"/>
            <a:ext cx="5033932" cy="5197928"/>
          </a:xfrm>
          <a:prstGeom prst="rect">
            <a:avLst/>
          </a:prstGeom>
        </p:spPr>
      </p:pic>
      <p:pic>
        <p:nvPicPr>
          <p:cNvPr id="7" name="Picture 6">
            <a:extLst>
              <a:ext uri="{FF2B5EF4-FFF2-40B4-BE49-F238E27FC236}">
                <a16:creationId xmlns:a16="http://schemas.microsoft.com/office/drawing/2014/main" id="{C316373B-5BEE-0D4A-AE06-B909753C3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4885" y="0"/>
            <a:ext cx="6619691" cy="685800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62000" y="1095831"/>
            <a:ext cx="3702552" cy="3416320"/>
          </a:xfrm>
          <a:prstGeom prst="rect">
            <a:avLst/>
          </a:prstGeom>
          <a:noFill/>
        </p:spPr>
        <p:txBody>
          <a:bodyPr wrap="none" rtlCol="0">
            <a:spAutoFit/>
          </a:bodyPr>
          <a:lstStyle/>
          <a:p>
            <a:r>
              <a:rPr lang="en-US" sz="5400" dirty="0">
                <a:solidFill>
                  <a:srgbClr val="851100"/>
                </a:solidFill>
                <a:latin typeface="Gotham Ultra" panose="02000504050000020004" pitchFamily="2" charset="0"/>
              </a:rPr>
              <a:t>God First</a:t>
            </a:r>
          </a:p>
          <a:p>
            <a:r>
              <a:rPr lang="en-US" sz="5400" dirty="0">
                <a:solidFill>
                  <a:srgbClr val="851100"/>
                </a:solidFill>
                <a:latin typeface="Gotham Ultra" panose="02000504050000020004" pitchFamily="2" charset="0"/>
              </a:rPr>
              <a:t>Through</a:t>
            </a:r>
          </a:p>
          <a:p>
            <a:r>
              <a:rPr lang="en-US" sz="5400" dirty="0">
                <a:solidFill>
                  <a:srgbClr val="851100"/>
                </a:solidFill>
                <a:latin typeface="Gotham Ultra" panose="02000504050000020004" pitchFamily="2" charset="0"/>
              </a:rPr>
              <a:t>Collective</a:t>
            </a:r>
          </a:p>
          <a:p>
            <a:r>
              <a:rPr lang="en-US" sz="5400" dirty="0">
                <a:solidFill>
                  <a:srgbClr val="851100"/>
                </a:solidFill>
                <a:latin typeface="Gotham Ultra" panose="02000504050000020004" pitchFamily="2" charset="0"/>
              </a:rPr>
              <a:t>Worship</a:t>
            </a:r>
          </a:p>
        </p:txBody>
      </p:sp>
    </p:spTree>
    <p:extLst>
      <p:ext uri="{BB962C8B-B14F-4D97-AF65-F5344CB8AC3E}">
        <p14:creationId xmlns:p14="http://schemas.microsoft.com/office/powerpoint/2010/main" val="388681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34EC8E-848E-744A-8408-9E0F03B9E4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717908">
            <a:off x="5145204" y="1870704"/>
            <a:ext cx="3034729" cy="3644171"/>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462038"/>
            <a:ext cx="4036682" cy="2862322"/>
          </a:xfrm>
          <a:prstGeom prst="rect">
            <a:avLst/>
          </a:prstGeom>
          <a:noFill/>
        </p:spPr>
        <p:txBody>
          <a:bodyPr wrap="none" rtlCol="0">
            <a:spAutoFit/>
          </a:bodyPr>
          <a:lstStyle/>
          <a:p>
            <a:r>
              <a:rPr lang="en-US" sz="6000" dirty="0">
                <a:solidFill>
                  <a:srgbClr val="851100"/>
                </a:solidFill>
                <a:latin typeface="Gotham Ultra" panose="02000504050000020004" pitchFamily="2" charset="0"/>
              </a:rPr>
              <a:t>Sitting,</a:t>
            </a:r>
          </a:p>
          <a:p>
            <a:r>
              <a:rPr lang="en-US" sz="6000" dirty="0">
                <a:solidFill>
                  <a:srgbClr val="851100"/>
                </a:solidFill>
                <a:latin typeface="Gotham Ultra" panose="02000504050000020004" pitchFamily="2" charset="0"/>
              </a:rPr>
              <a:t>Listening,</a:t>
            </a:r>
          </a:p>
          <a:p>
            <a:r>
              <a:rPr lang="en-US" sz="6000" dirty="0">
                <a:solidFill>
                  <a:srgbClr val="851100"/>
                </a:solidFill>
                <a:latin typeface="Gotham Ultra" panose="02000504050000020004" pitchFamily="2" charset="0"/>
              </a:rPr>
              <a:t>Asking</a:t>
            </a:r>
          </a:p>
        </p:txBody>
      </p:sp>
      <p:pic>
        <p:nvPicPr>
          <p:cNvPr id="3" name="Picture 2">
            <a:extLst>
              <a:ext uri="{FF2B5EF4-FFF2-40B4-BE49-F238E27FC236}">
                <a16:creationId xmlns:a16="http://schemas.microsoft.com/office/drawing/2014/main" id="{A34320CB-855C-6E45-BB26-8279770255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0791" y="1361953"/>
            <a:ext cx="4169714" cy="4735099"/>
          </a:xfrm>
          <a:prstGeom prst="rect">
            <a:avLst/>
          </a:prstGeom>
        </p:spPr>
      </p:pic>
      <p:pic>
        <p:nvPicPr>
          <p:cNvPr id="10" name="Picture 9">
            <a:extLst>
              <a:ext uri="{FF2B5EF4-FFF2-40B4-BE49-F238E27FC236}">
                <a16:creationId xmlns:a16="http://schemas.microsoft.com/office/drawing/2014/main" id="{18444030-EC71-7042-8490-44CA616D9C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0945859">
            <a:off x="8483382" y="977539"/>
            <a:ext cx="2908947" cy="3619490"/>
          </a:xfrm>
          <a:prstGeom prst="rect">
            <a:avLst/>
          </a:prstGeom>
        </p:spPr>
      </p:pic>
      <p:pic>
        <p:nvPicPr>
          <p:cNvPr id="4" name="Picture 3">
            <a:extLst>
              <a:ext uri="{FF2B5EF4-FFF2-40B4-BE49-F238E27FC236}">
                <a16:creationId xmlns:a16="http://schemas.microsoft.com/office/drawing/2014/main" id="{4E2AF640-182C-B24E-89A6-D196A2CA3F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92864" y="374197"/>
            <a:ext cx="4028368" cy="4758657"/>
          </a:xfrm>
          <a:prstGeom prst="rect">
            <a:avLst/>
          </a:prstGeom>
        </p:spPr>
      </p:pic>
    </p:spTree>
    <p:extLst>
      <p:ext uri="{BB962C8B-B14F-4D97-AF65-F5344CB8AC3E}">
        <p14:creationId xmlns:p14="http://schemas.microsoft.com/office/powerpoint/2010/main" val="115062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D2AB71-D030-934C-BE45-2BD9CE5296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746560">
            <a:off x="6176949" y="651786"/>
            <a:ext cx="5201441" cy="565961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41680" y="1492518"/>
            <a:ext cx="3778920" cy="2862322"/>
          </a:xfrm>
          <a:prstGeom prst="rect">
            <a:avLst/>
          </a:prstGeom>
          <a:noFill/>
        </p:spPr>
        <p:txBody>
          <a:bodyPr wrap="none" rtlCol="0">
            <a:spAutoFit/>
          </a:bodyPr>
          <a:lstStyle/>
          <a:p>
            <a:r>
              <a:rPr lang="en-US" sz="6000" dirty="0">
                <a:solidFill>
                  <a:srgbClr val="851100"/>
                </a:solidFill>
                <a:latin typeface="Gotham Ultra" panose="02000504050000020004" pitchFamily="2" charset="0"/>
              </a:rPr>
              <a:t>God First</a:t>
            </a:r>
          </a:p>
          <a:p>
            <a:r>
              <a:rPr lang="en-US" sz="6000" dirty="0">
                <a:solidFill>
                  <a:srgbClr val="851100"/>
                </a:solidFill>
                <a:latin typeface="Gotham Ultra" panose="02000504050000020004" pitchFamily="2" charset="0"/>
              </a:rPr>
              <a:t>Through </a:t>
            </a:r>
          </a:p>
          <a:p>
            <a:r>
              <a:rPr lang="en-US" sz="6000" dirty="0">
                <a:solidFill>
                  <a:srgbClr val="851100"/>
                </a:solidFill>
                <a:latin typeface="Gotham Ultra" panose="02000504050000020004" pitchFamily="2" charset="0"/>
              </a:rPr>
              <a:t>Ministry </a:t>
            </a:r>
          </a:p>
        </p:txBody>
      </p:sp>
      <p:pic>
        <p:nvPicPr>
          <p:cNvPr id="2" name="Picture 1">
            <a:extLst>
              <a:ext uri="{FF2B5EF4-FFF2-40B4-BE49-F238E27FC236}">
                <a16:creationId xmlns:a16="http://schemas.microsoft.com/office/drawing/2014/main" id="{9C383C88-C340-B541-93FA-765EF8357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454" y="0"/>
            <a:ext cx="6933546" cy="6854154"/>
          </a:xfrm>
          <a:prstGeom prst="rect">
            <a:avLst/>
          </a:prstGeom>
        </p:spPr>
      </p:pic>
    </p:spTree>
    <p:extLst>
      <p:ext uri="{BB962C8B-B14F-4D97-AF65-F5344CB8AC3E}">
        <p14:creationId xmlns:p14="http://schemas.microsoft.com/office/powerpoint/2010/main" val="38041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2436951"/>
            <a:ext cx="5386796" cy="1200329"/>
          </a:xfrm>
          <a:prstGeom prst="rect">
            <a:avLst/>
          </a:prstGeom>
          <a:noFill/>
        </p:spPr>
        <p:txBody>
          <a:bodyPr wrap="none" rtlCol="0">
            <a:spAutoFit/>
          </a:bodyPr>
          <a:lstStyle/>
          <a:p>
            <a:r>
              <a:rPr lang="en-US" sz="7200" dirty="0">
                <a:solidFill>
                  <a:srgbClr val="851100"/>
                </a:solidFill>
                <a:latin typeface="Gotham Ultra" panose="02000504050000020004" pitchFamily="2" charset="0"/>
              </a:rPr>
              <a:t>Conclusion</a:t>
            </a:r>
          </a:p>
        </p:txBody>
      </p:sp>
      <p:pic>
        <p:nvPicPr>
          <p:cNvPr id="4" name="Picture 3">
            <a:extLst>
              <a:ext uri="{FF2B5EF4-FFF2-40B4-BE49-F238E27FC236}">
                <a16:creationId xmlns:a16="http://schemas.microsoft.com/office/drawing/2014/main" id="{42533629-72AF-AE4C-9C0F-E8B819A6C3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69844" y="1"/>
            <a:ext cx="5988488" cy="6858000"/>
          </a:xfrm>
          <a:prstGeom prst="rect">
            <a:avLst/>
          </a:prstGeom>
        </p:spPr>
      </p:pic>
    </p:spTree>
    <p:extLst>
      <p:ext uri="{BB962C8B-B14F-4D97-AF65-F5344CB8AC3E}">
        <p14:creationId xmlns:p14="http://schemas.microsoft.com/office/powerpoint/2010/main" val="45675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1024711"/>
            <a:ext cx="4458272" cy="830997"/>
          </a:xfrm>
          <a:prstGeom prst="rect">
            <a:avLst/>
          </a:prstGeom>
          <a:noFill/>
        </p:spPr>
        <p:txBody>
          <a:bodyPr wrap="none" rtlCol="0">
            <a:spAutoFit/>
          </a:bodyPr>
          <a:lstStyle/>
          <a:p>
            <a:r>
              <a:rPr lang="en-US" sz="4800" dirty="0">
                <a:solidFill>
                  <a:srgbClr val="851100"/>
                </a:solidFill>
                <a:latin typeface="Gotham Ultra" panose="02000504050000020004" pitchFamily="2" charset="0"/>
              </a:rPr>
              <a:t>Going Deeper</a:t>
            </a:r>
          </a:p>
        </p:txBody>
      </p:sp>
      <p:sp>
        <p:nvSpPr>
          <p:cNvPr id="3" name="TextBox 2">
            <a:extLst>
              <a:ext uri="{FF2B5EF4-FFF2-40B4-BE49-F238E27FC236}">
                <a16:creationId xmlns:a16="http://schemas.microsoft.com/office/drawing/2014/main" id="{976B43AD-A1CD-0E4E-90EF-41EE4C12BD96}"/>
              </a:ext>
            </a:extLst>
          </p:cNvPr>
          <p:cNvSpPr txBox="1"/>
          <p:nvPr/>
        </p:nvSpPr>
        <p:spPr>
          <a:xfrm>
            <a:off x="751840" y="2052320"/>
            <a:ext cx="5638800" cy="2862322"/>
          </a:xfrm>
          <a:prstGeom prst="rect">
            <a:avLst/>
          </a:prstGeom>
          <a:noFill/>
        </p:spPr>
        <p:txBody>
          <a:bodyPr wrap="square" rtlCol="0">
            <a:spAutoFit/>
          </a:bodyPr>
          <a:lstStyle/>
          <a:p>
            <a:pPr marL="514350" indent="-514350">
              <a:buFont typeface="+mj-lt"/>
              <a:buAutoNum type="arabicPeriod"/>
            </a:pPr>
            <a:r>
              <a:rPr lang="en-US" sz="2000" dirty="0">
                <a:solidFill>
                  <a:srgbClr val="851100"/>
                </a:solidFill>
                <a:latin typeface="Gotham-Book" panose="02000504050000020004" pitchFamily="2" charset="0"/>
              </a:rPr>
              <a:t>What is preventing you from experiencing the Sabbath as the God First day?  </a:t>
            </a:r>
          </a:p>
          <a:p>
            <a:pPr marL="514350" indent="-514350">
              <a:buFont typeface="+mj-lt"/>
              <a:buAutoNum type="arabicPeriod"/>
            </a:pPr>
            <a:r>
              <a:rPr lang="en-US" sz="2000" dirty="0">
                <a:solidFill>
                  <a:srgbClr val="851100"/>
                </a:solidFill>
                <a:latin typeface="Gotham-Book" panose="02000504050000020004" pitchFamily="2" charset="0"/>
              </a:rPr>
              <a:t>In what ways would you like to enrich your Sabbath experience? </a:t>
            </a:r>
          </a:p>
          <a:p>
            <a:pPr marL="514350" indent="-514350">
              <a:buFont typeface="+mj-lt"/>
              <a:buAutoNum type="arabicPeriod"/>
            </a:pPr>
            <a:r>
              <a:rPr lang="en-US" sz="2000" dirty="0">
                <a:solidFill>
                  <a:srgbClr val="851100"/>
                </a:solidFill>
                <a:latin typeface="Gotham-Book" panose="02000504050000020004" pitchFamily="2" charset="0"/>
              </a:rPr>
              <a:t>Is there anyone who is facing some forms of challenges or persecutions to keep the Sabbath? Share his/her name for intercession.  </a:t>
            </a:r>
          </a:p>
        </p:txBody>
      </p:sp>
      <p:pic>
        <p:nvPicPr>
          <p:cNvPr id="2" name="Picture 1">
            <a:extLst>
              <a:ext uri="{FF2B5EF4-FFF2-40B4-BE49-F238E27FC236}">
                <a16:creationId xmlns:a16="http://schemas.microsoft.com/office/drawing/2014/main" id="{A31F0B16-76EF-144F-86DB-EC61F464D8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55652" y="164591"/>
            <a:ext cx="4832108" cy="6693409"/>
          </a:xfrm>
          <a:prstGeom prst="rect">
            <a:avLst/>
          </a:prstGeom>
        </p:spPr>
      </p:pic>
    </p:spTree>
    <p:extLst>
      <p:ext uri="{BB962C8B-B14F-4D97-AF65-F5344CB8AC3E}">
        <p14:creationId xmlns:p14="http://schemas.microsoft.com/office/powerpoint/2010/main" val="243543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6B43AD-A1CD-0E4E-90EF-41EE4C12BD96}"/>
              </a:ext>
            </a:extLst>
          </p:cNvPr>
          <p:cNvSpPr txBox="1"/>
          <p:nvPr/>
        </p:nvSpPr>
        <p:spPr>
          <a:xfrm>
            <a:off x="751840" y="1727200"/>
            <a:ext cx="5110480" cy="2246769"/>
          </a:xfrm>
          <a:prstGeom prst="rect">
            <a:avLst/>
          </a:prstGeom>
          <a:noFill/>
        </p:spPr>
        <p:txBody>
          <a:bodyPr wrap="square" rtlCol="0">
            <a:spAutoFit/>
          </a:bodyPr>
          <a:lstStyle/>
          <a:p>
            <a:r>
              <a:rPr lang="en-US" sz="2800" b="1" dirty="0">
                <a:solidFill>
                  <a:srgbClr val="851100"/>
                </a:solidFill>
                <a:latin typeface="Gotham-BookItalic" panose="02000504050000020004" pitchFamily="2" charset="0"/>
              </a:rPr>
              <a:t>I Promise: </a:t>
            </a:r>
            <a:r>
              <a:rPr lang="en-US" sz="2800" dirty="0">
                <a:solidFill>
                  <a:srgbClr val="851100"/>
                </a:solidFill>
                <a:latin typeface="Gotham-Book" panose="02000504050000020004" pitchFamily="2" charset="0"/>
              </a:rPr>
              <a:t>To KEEP the SABBATH, preparing for it accordingly on Friday, keeping its limits, right thoughts, and activities.</a:t>
            </a:r>
          </a:p>
        </p:txBody>
      </p:sp>
      <p:pic>
        <p:nvPicPr>
          <p:cNvPr id="4" name="Picture 3">
            <a:extLst>
              <a:ext uri="{FF2B5EF4-FFF2-40B4-BE49-F238E27FC236}">
                <a16:creationId xmlns:a16="http://schemas.microsoft.com/office/drawing/2014/main" id="{48AE687B-BCC3-D54C-AB97-6B4D64A498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78224" y="0"/>
            <a:ext cx="7333488" cy="6858000"/>
          </a:xfrm>
          <a:prstGeom prst="rect">
            <a:avLst/>
          </a:prstGeom>
        </p:spPr>
      </p:pic>
    </p:spTree>
    <p:extLst>
      <p:ext uri="{BB962C8B-B14F-4D97-AF65-F5344CB8AC3E}">
        <p14:creationId xmlns:p14="http://schemas.microsoft.com/office/powerpoint/2010/main" val="177079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657690-4CAE-0648-ABFD-EA2CCCA2C4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094255">
            <a:off x="6017881" y="664809"/>
            <a:ext cx="5026502" cy="5182540"/>
          </a:xfrm>
          <a:prstGeom prst="rect">
            <a:avLst/>
          </a:prstGeom>
        </p:spPr>
      </p:pic>
      <p:pic>
        <p:nvPicPr>
          <p:cNvPr id="7" name="Picture 6">
            <a:extLst>
              <a:ext uri="{FF2B5EF4-FFF2-40B4-BE49-F238E27FC236}">
                <a16:creationId xmlns:a16="http://schemas.microsoft.com/office/drawing/2014/main" id="{C316373B-5BEE-0D4A-AE06-B909753C3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8965" y="0"/>
            <a:ext cx="6619691" cy="685800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014551"/>
            <a:ext cx="2871235" cy="1200329"/>
          </a:xfrm>
          <a:prstGeom prst="rect">
            <a:avLst/>
          </a:prstGeom>
          <a:noFill/>
        </p:spPr>
        <p:txBody>
          <a:bodyPr wrap="none" rtlCol="0">
            <a:spAutoFit/>
          </a:bodyPr>
          <a:lstStyle/>
          <a:p>
            <a:r>
              <a:rPr lang="en-US" sz="7200" dirty="0">
                <a:solidFill>
                  <a:srgbClr val="851100"/>
                </a:solidFill>
                <a:latin typeface="Gotham Ultra" panose="02000504050000020004" pitchFamily="2" charset="0"/>
              </a:rPr>
              <a:t>Day 6</a:t>
            </a:r>
          </a:p>
        </p:txBody>
      </p:sp>
      <p:sp>
        <p:nvSpPr>
          <p:cNvPr id="9" name="TextBox 8">
            <a:extLst>
              <a:ext uri="{FF2B5EF4-FFF2-40B4-BE49-F238E27FC236}">
                <a16:creationId xmlns:a16="http://schemas.microsoft.com/office/drawing/2014/main" id="{AB0B2A15-2786-BB4F-BDFF-D6B15617B3DE}"/>
              </a:ext>
            </a:extLst>
          </p:cNvPr>
          <p:cNvSpPr txBox="1"/>
          <p:nvPr/>
        </p:nvSpPr>
        <p:spPr>
          <a:xfrm>
            <a:off x="751840" y="2214880"/>
            <a:ext cx="4801314" cy="2339102"/>
          </a:xfrm>
          <a:prstGeom prst="rect">
            <a:avLst/>
          </a:prstGeom>
          <a:noFill/>
        </p:spPr>
        <p:txBody>
          <a:bodyPr wrap="none" rtlCol="0">
            <a:spAutoFit/>
          </a:bodyPr>
          <a:lstStyle/>
          <a:p>
            <a:r>
              <a:rPr lang="en-US" sz="3200" dirty="0">
                <a:solidFill>
                  <a:srgbClr val="851100"/>
                </a:solidFill>
                <a:latin typeface="Gotham-Book" panose="02000504050000020004" pitchFamily="2" charset="0"/>
              </a:rPr>
              <a:t>The Deal of a Lifetime	</a:t>
            </a:r>
          </a:p>
          <a:p>
            <a:r>
              <a:rPr lang="en-US" sz="3200" dirty="0">
                <a:solidFill>
                  <a:srgbClr val="851100"/>
                </a:solidFill>
                <a:latin typeface="Gotham-Book" panose="02000504050000020004" pitchFamily="2" charset="0"/>
              </a:rPr>
              <a:t>God First through the</a:t>
            </a:r>
          </a:p>
          <a:p>
            <a:r>
              <a:rPr lang="en-US" sz="3200" dirty="0">
                <a:solidFill>
                  <a:srgbClr val="851100"/>
                </a:solidFill>
                <a:latin typeface="Gotham-Book" panose="02000504050000020004" pitchFamily="2" charset="0"/>
              </a:rPr>
              <a:t>practice of tithing </a:t>
            </a:r>
          </a:p>
          <a:p>
            <a:r>
              <a:rPr lang="en-US" sz="3200" dirty="0">
                <a:solidFill>
                  <a:srgbClr val="851100"/>
                </a:solidFill>
                <a:latin typeface="Gotham-Book" panose="02000504050000020004" pitchFamily="2" charset="0"/>
              </a:rPr>
              <a:t>	  		</a:t>
            </a:r>
          </a:p>
          <a:p>
            <a:r>
              <a:rPr lang="en-US" dirty="0">
                <a:solidFill>
                  <a:srgbClr val="851100"/>
                </a:solidFill>
                <a:latin typeface="Gotham-Book" panose="02000504050000020004" pitchFamily="2" charset="0"/>
              </a:rPr>
              <a:t>Luke 6:6-10</a:t>
            </a:r>
          </a:p>
        </p:txBody>
      </p:sp>
    </p:spTree>
    <p:extLst>
      <p:ext uri="{BB962C8B-B14F-4D97-AF65-F5344CB8AC3E}">
        <p14:creationId xmlns:p14="http://schemas.microsoft.com/office/powerpoint/2010/main" val="73711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B19093-88E5-214A-B028-471551F588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95517">
            <a:off x="6403024" y="683190"/>
            <a:ext cx="4916405" cy="5324328"/>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919238"/>
            <a:ext cx="5140190" cy="1938992"/>
          </a:xfrm>
          <a:prstGeom prst="rect">
            <a:avLst/>
          </a:prstGeom>
          <a:noFill/>
        </p:spPr>
        <p:txBody>
          <a:bodyPr wrap="none" rtlCol="0">
            <a:spAutoFit/>
          </a:bodyPr>
          <a:lstStyle/>
          <a:p>
            <a:r>
              <a:rPr lang="en-US" sz="6000" dirty="0">
                <a:solidFill>
                  <a:srgbClr val="851100"/>
                </a:solidFill>
                <a:latin typeface="Gotham Ultra" panose="02000504050000020004" pitchFamily="2" charset="0"/>
              </a:rPr>
              <a:t>The Deal</a:t>
            </a:r>
          </a:p>
          <a:p>
            <a:r>
              <a:rPr lang="en-US" sz="6000" dirty="0">
                <a:solidFill>
                  <a:srgbClr val="851100"/>
                </a:solidFill>
                <a:latin typeface="Gotham Ultra" panose="02000504050000020004" pitchFamily="2" charset="0"/>
              </a:rPr>
              <a:t>of a Lifetime</a:t>
            </a:r>
          </a:p>
        </p:txBody>
      </p:sp>
      <p:pic>
        <p:nvPicPr>
          <p:cNvPr id="2" name="Picture 1">
            <a:extLst>
              <a:ext uri="{FF2B5EF4-FFF2-40B4-BE49-F238E27FC236}">
                <a16:creationId xmlns:a16="http://schemas.microsoft.com/office/drawing/2014/main" id="{9C383C88-C340-B541-93FA-765EF8357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454" y="0"/>
            <a:ext cx="6933546" cy="6854154"/>
          </a:xfrm>
          <a:prstGeom prst="rect">
            <a:avLst/>
          </a:prstGeom>
        </p:spPr>
      </p:pic>
    </p:spTree>
    <p:extLst>
      <p:ext uri="{BB962C8B-B14F-4D97-AF65-F5344CB8AC3E}">
        <p14:creationId xmlns:p14="http://schemas.microsoft.com/office/powerpoint/2010/main" val="301040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B076AD-0611-FD49-9397-EB13B58E34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812049">
            <a:off x="4412556" y="122977"/>
            <a:ext cx="3830609" cy="4432707"/>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913930"/>
            <a:ext cx="3174587" cy="1938992"/>
          </a:xfrm>
          <a:prstGeom prst="rect">
            <a:avLst/>
          </a:prstGeom>
          <a:noFill/>
        </p:spPr>
        <p:txBody>
          <a:bodyPr wrap="none" rtlCol="0">
            <a:spAutoFit/>
          </a:bodyPr>
          <a:lstStyle/>
          <a:p>
            <a:r>
              <a:rPr lang="en-US" sz="6000" dirty="0">
                <a:solidFill>
                  <a:srgbClr val="851100"/>
                </a:solidFill>
                <a:latin typeface="Gotham Ultra" panose="02000504050000020004" pitchFamily="2" charset="0"/>
              </a:rPr>
              <a:t>A Great</a:t>
            </a:r>
          </a:p>
          <a:p>
            <a:r>
              <a:rPr lang="en-US" sz="6000" dirty="0">
                <a:solidFill>
                  <a:srgbClr val="851100"/>
                </a:solidFill>
                <a:latin typeface="Gotham Ultra" panose="02000504050000020004" pitchFamily="2" charset="0"/>
              </a:rPr>
              <a:t>Deal</a:t>
            </a:r>
          </a:p>
        </p:txBody>
      </p:sp>
      <p:pic>
        <p:nvPicPr>
          <p:cNvPr id="3" name="Picture 2">
            <a:extLst>
              <a:ext uri="{FF2B5EF4-FFF2-40B4-BE49-F238E27FC236}">
                <a16:creationId xmlns:a16="http://schemas.microsoft.com/office/drawing/2014/main" id="{A34320CB-855C-6E45-BB26-8279770255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0612" y="-594907"/>
            <a:ext cx="5345371" cy="6070167"/>
          </a:xfrm>
          <a:prstGeom prst="rect">
            <a:avLst/>
          </a:prstGeom>
        </p:spPr>
      </p:pic>
      <p:pic>
        <p:nvPicPr>
          <p:cNvPr id="5" name="Picture 4">
            <a:extLst>
              <a:ext uri="{FF2B5EF4-FFF2-40B4-BE49-F238E27FC236}">
                <a16:creationId xmlns:a16="http://schemas.microsoft.com/office/drawing/2014/main" id="{A1067EB4-7546-0E4B-AE9B-74DC6A6D5C0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054683">
            <a:off x="7818275" y="2263684"/>
            <a:ext cx="3896261" cy="4112249"/>
          </a:xfrm>
          <a:prstGeom prst="rect">
            <a:avLst/>
          </a:prstGeom>
        </p:spPr>
      </p:pic>
      <p:pic>
        <p:nvPicPr>
          <p:cNvPr id="4" name="Picture 3">
            <a:extLst>
              <a:ext uri="{FF2B5EF4-FFF2-40B4-BE49-F238E27FC236}">
                <a16:creationId xmlns:a16="http://schemas.microsoft.com/office/drawing/2014/main" id="{4E2AF640-182C-B24E-89A6-D196A2CA3F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00463" y="1420154"/>
            <a:ext cx="5315471" cy="6279094"/>
          </a:xfrm>
          <a:prstGeom prst="rect">
            <a:avLst/>
          </a:prstGeom>
        </p:spPr>
      </p:pic>
    </p:spTree>
    <p:extLst>
      <p:ext uri="{BB962C8B-B14F-4D97-AF65-F5344CB8AC3E}">
        <p14:creationId xmlns:p14="http://schemas.microsoft.com/office/powerpoint/2010/main" val="56306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29DA8A-512C-8444-938B-789EC8A669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120191">
            <a:off x="6535728" y="748444"/>
            <a:ext cx="4835853" cy="5671135"/>
          </a:xfrm>
          <a:prstGeom prst="rect">
            <a:avLst/>
          </a:prstGeom>
        </p:spPr>
      </p:pic>
      <p:pic>
        <p:nvPicPr>
          <p:cNvPr id="7" name="Picture 6">
            <a:extLst>
              <a:ext uri="{FF2B5EF4-FFF2-40B4-BE49-F238E27FC236}">
                <a16:creationId xmlns:a16="http://schemas.microsoft.com/office/drawing/2014/main" id="{C316373B-5BEE-0D4A-AE06-B909753C3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4885" y="0"/>
            <a:ext cx="6619691" cy="685800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62000" y="2294711"/>
            <a:ext cx="3415872" cy="1754326"/>
          </a:xfrm>
          <a:prstGeom prst="rect">
            <a:avLst/>
          </a:prstGeom>
          <a:noFill/>
        </p:spPr>
        <p:txBody>
          <a:bodyPr wrap="none" rtlCol="0">
            <a:spAutoFit/>
          </a:bodyPr>
          <a:lstStyle/>
          <a:p>
            <a:r>
              <a:rPr lang="en-US" sz="5400" dirty="0">
                <a:solidFill>
                  <a:srgbClr val="851100"/>
                </a:solidFill>
                <a:latin typeface="Gotham Ultra" panose="02000504050000020004" pitchFamily="2" charset="0"/>
              </a:rPr>
              <a:t>A Broken</a:t>
            </a:r>
          </a:p>
          <a:p>
            <a:r>
              <a:rPr lang="en-US" sz="5400" dirty="0">
                <a:solidFill>
                  <a:srgbClr val="851100"/>
                </a:solidFill>
                <a:latin typeface="Gotham Ultra" panose="02000504050000020004" pitchFamily="2" charset="0"/>
              </a:rPr>
              <a:t>Deal</a:t>
            </a:r>
          </a:p>
        </p:txBody>
      </p:sp>
    </p:spTree>
    <p:extLst>
      <p:ext uri="{BB962C8B-B14F-4D97-AF65-F5344CB8AC3E}">
        <p14:creationId xmlns:p14="http://schemas.microsoft.com/office/powerpoint/2010/main" val="84577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73FD2-C88C-BB4D-A520-F97CC4283A8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755532">
            <a:off x="6404509" y="650069"/>
            <a:ext cx="4893601" cy="5623076"/>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41680" y="2020838"/>
            <a:ext cx="4026423" cy="1938992"/>
          </a:xfrm>
          <a:prstGeom prst="rect">
            <a:avLst/>
          </a:prstGeom>
          <a:noFill/>
        </p:spPr>
        <p:txBody>
          <a:bodyPr wrap="none" rtlCol="0">
            <a:spAutoFit/>
          </a:bodyPr>
          <a:lstStyle/>
          <a:p>
            <a:r>
              <a:rPr lang="en-US" sz="6000" dirty="0">
                <a:solidFill>
                  <a:srgbClr val="851100"/>
                </a:solidFill>
                <a:latin typeface="Gotham Ultra" panose="02000504050000020004" pitchFamily="2" charset="0"/>
              </a:rPr>
              <a:t>A Terrible</a:t>
            </a:r>
          </a:p>
          <a:p>
            <a:r>
              <a:rPr lang="en-US" sz="6000" dirty="0">
                <a:solidFill>
                  <a:srgbClr val="851100"/>
                </a:solidFill>
                <a:latin typeface="Gotham Ultra" panose="02000504050000020004" pitchFamily="2" charset="0"/>
              </a:rPr>
              <a:t>Outcome</a:t>
            </a:r>
          </a:p>
        </p:txBody>
      </p:sp>
      <p:pic>
        <p:nvPicPr>
          <p:cNvPr id="2" name="Picture 1">
            <a:extLst>
              <a:ext uri="{FF2B5EF4-FFF2-40B4-BE49-F238E27FC236}">
                <a16:creationId xmlns:a16="http://schemas.microsoft.com/office/drawing/2014/main" id="{9C383C88-C340-B541-93FA-765EF8357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454" y="0"/>
            <a:ext cx="6933546" cy="6854154"/>
          </a:xfrm>
          <a:prstGeom prst="rect">
            <a:avLst/>
          </a:prstGeom>
        </p:spPr>
      </p:pic>
    </p:spTree>
    <p:extLst>
      <p:ext uri="{BB962C8B-B14F-4D97-AF65-F5344CB8AC3E}">
        <p14:creationId xmlns:p14="http://schemas.microsoft.com/office/powerpoint/2010/main" val="360511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2436951"/>
            <a:ext cx="5386796" cy="1200329"/>
          </a:xfrm>
          <a:prstGeom prst="rect">
            <a:avLst/>
          </a:prstGeom>
          <a:noFill/>
        </p:spPr>
        <p:txBody>
          <a:bodyPr wrap="none" rtlCol="0">
            <a:spAutoFit/>
          </a:bodyPr>
          <a:lstStyle/>
          <a:p>
            <a:r>
              <a:rPr lang="en-US" sz="7200" dirty="0">
                <a:solidFill>
                  <a:srgbClr val="851100"/>
                </a:solidFill>
                <a:latin typeface="Gotham Ultra" panose="02000504050000020004" pitchFamily="2" charset="0"/>
              </a:rPr>
              <a:t>Conclusion</a:t>
            </a:r>
          </a:p>
        </p:txBody>
      </p:sp>
      <p:pic>
        <p:nvPicPr>
          <p:cNvPr id="2" name="Picture 1">
            <a:extLst>
              <a:ext uri="{FF2B5EF4-FFF2-40B4-BE49-F238E27FC236}">
                <a16:creationId xmlns:a16="http://schemas.microsoft.com/office/drawing/2014/main" id="{83ADBC52-759E-CC4B-8F90-36B79E5748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11351" y="303535"/>
            <a:ext cx="5283343" cy="6554465"/>
          </a:xfrm>
          <a:prstGeom prst="rect">
            <a:avLst/>
          </a:prstGeom>
        </p:spPr>
      </p:pic>
    </p:spTree>
    <p:extLst>
      <p:ext uri="{BB962C8B-B14F-4D97-AF65-F5344CB8AC3E}">
        <p14:creationId xmlns:p14="http://schemas.microsoft.com/office/powerpoint/2010/main" val="35666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26C0D-6DCE-424A-B595-555A99D91E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069719">
            <a:off x="6159791" y="659628"/>
            <a:ext cx="4900406" cy="5581201"/>
          </a:xfrm>
          <a:prstGeom prst="rect">
            <a:avLst/>
          </a:prstGeom>
        </p:spPr>
      </p:pic>
      <p:pic>
        <p:nvPicPr>
          <p:cNvPr id="7" name="Picture 6">
            <a:extLst>
              <a:ext uri="{FF2B5EF4-FFF2-40B4-BE49-F238E27FC236}">
                <a16:creationId xmlns:a16="http://schemas.microsoft.com/office/drawing/2014/main" id="{C316373B-5BEE-0D4A-AE06-B909753C3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8965" y="0"/>
            <a:ext cx="6619691" cy="685800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2406471"/>
            <a:ext cx="3392275" cy="1200329"/>
          </a:xfrm>
          <a:prstGeom prst="rect">
            <a:avLst/>
          </a:prstGeom>
          <a:noFill/>
        </p:spPr>
        <p:txBody>
          <a:bodyPr wrap="none" rtlCol="0">
            <a:spAutoFit/>
          </a:bodyPr>
          <a:lstStyle/>
          <a:p>
            <a:r>
              <a:rPr lang="en-US" sz="7200" dirty="0">
                <a:solidFill>
                  <a:srgbClr val="851100"/>
                </a:solidFill>
                <a:latin typeface="Gotham Ultra" panose="02000504050000020004" pitchFamily="2" charset="0"/>
              </a:rPr>
              <a:t>Sitting</a:t>
            </a:r>
          </a:p>
        </p:txBody>
      </p:sp>
    </p:spTree>
    <p:extLst>
      <p:ext uri="{BB962C8B-B14F-4D97-AF65-F5344CB8AC3E}">
        <p14:creationId xmlns:p14="http://schemas.microsoft.com/office/powerpoint/2010/main" val="56102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1024711"/>
            <a:ext cx="4458272" cy="830997"/>
          </a:xfrm>
          <a:prstGeom prst="rect">
            <a:avLst/>
          </a:prstGeom>
          <a:noFill/>
        </p:spPr>
        <p:txBody>
          <a:bodyPr wrap="none" rtlCol="0">
            <a:spAutoFit/>
          </a:bodyPr>
          <a:lstStyle/>
          <a:p>
            <a:r>
              <a:rPr lang="en-US" sz="4800" dirty="0">
                <a:solidFill>
                  <a:srgbClr val="851100"/>
                </a:solidFill>
                <a:latin typeface="Gotham Ultra" panose="02000504050000020004" pitchFamily="2" charset="0"/>
              </a:rPr>
              <a:t>Going Deeper</a:t>
            </a:r>
          </a:p>
        </p:txBody>
      </p:sp>
      <p:sp>
        <p:nvSpPr>
          <p:cNvPr id="3" name="TextBox 2">
            <a:extLst>
              <a:ext uri="{FF2B5EF4-FFF2-40B4-BE49-F238E27FC236}">
                <a16:creationId xmlns:a16="http://schemas.microsoft.com/office/drawing/2014/main" id="{976B43AD-A1CD-0E4E-90EF-41EE4C12BD96}"/>
              </a:ext>
            </a:extLst>
          </p:cNvPr>
          <p:cNvSpPr txBox="1"/>
          <p:nvPr/>
        </p:nvSpPr>
        <p:spPr>
          <a:xfrm>
            <a:off x="751840" y="2052320"/>
            <a:ext cx="5638800" cy="2554545"/>
          </a:xfrm>
          <a:prstGeom prst="rect">
            <a:avLst/>
          </a:prstGeom>
          <a:noFill/>
        </p:spPr>
        <p:txBody>
          <a:bodyPr wrap="square" rtlCol="0">
            <a:spAutoFit/>
          </a:bodyPr>
          <a:lstStyle/>
          <a:p>
            <a:pPr marL="514350" indent="-514350">
              <a:buFont typeface="+mj-lt"/>
              <a:buAutoNum type="arabicPeriod"/>
            </a:pPr>
            <a:r>
              <a:rPr lang="en-US" sz="2000" dirty="0">
                <a:solidFill>
                  <a:srgbClr val="851100"/>
                </a:solidFill>
                <a:latin typeface="Gotham-Book" panose="02000504050000020004" pitchFamily="2" charset="0"/>
              </a:rPr>
              <a:t>Share about God’s faithfulness, in your life, regarding His promise, “I give you the ability to produce wealth.”</a:t>
            </a:r>
          </a:p>
          <a:p>
            <a:pPr marL="514350" indent="-514350">
              <a:buFont typeface="+mj-lt"/>
              <a:buAutoNum type="arabicPeriod"/>
            </a:pPr>
            <a:r>
              <a:rPr lang="en-US" sz="2000" dirty="0">
                <a:solidFill>
                  <a:srgbClr val="851100"/>
                </a:solidFill>
                <a:latin typeface="Gotham-Book" panose="02000504050000020004" pitchFamily="2" charset="0"/>
              </a:rPr>
              <a:t>What makes it hard for us to uphold our share of the deal?</a:t>
            </a:r>
          </a:p>
          <a:p>
            <a:pPr marL="514350" indent="-514350">
              <a:buFont typeface="+mj-lt"/>
              <a:buAutoNum type="arabicPeriod"/>
            </a:pPr>
            <a:r>
              <a:rPr lang="en-US" sz="2000" dirty="0">
                <a:solidFill>
                  <a:srgbClr val="851100"/>
                </a:solidFill>
                <a:latin typeface="Gotham-Book" panose="02000504050000020004" pitchFamily="2" charset="0"/>
              </a:rPr>
              <a:t>Would you like the group to intercede for you as you choose to respect Jesus as Owner, Provider, and Lord?</a:t>
            </a:r>
          </a:p>
        </p:txBody>
      </p:sp>
      <p:pic>
        <p:nvPicPr>
          <p:cNvPr id="2" name="Picture 1">
            <a:extLst>
              <a:ext uri="{FF2B5EF4-FFF2-40B4-BE49-F238E27FC236}">
                <a16:creationId xmlns:a16="http://schemas.microsoft.com/office/drawing/2014/main" id="{3D7024F0-3424-574F-B044-235910AF17D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5954651" y="50907"/>
            <a:ext cx="5964633" cy="6807093"/>
          </a:xfrm>
          <a:prstGeom prst="rect">
            <a:avLst/>
          </a:prstGeom>
        </p:spPr>
      </p:pic>
    </p:spTree>
    <p:extLst>
      <p:ext uri="{BB962C8B-B14F-4D97-AF65-F5344CB8AC3E}">
        <p14:creationId xmlns:p14="http://schemas.microsoft.com/office/powerpoint/2010/main" val="245202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6B43AD-A1CD-0E4E-90EF-41EE4C12BD96}"/>
              </a:ext>
            </a:extLst>
          </p:cNvPr>
          <p:cNvSpPr txBox="1"/>
          <p:nvPr/>
        </p:nvSpPr>
        <p:spPr>
          <a:xfrm>
            <a:off x="751840" y="2529840"/>
            <a:ext cx="5110480" cy="1384995"/>
          </a:xfrm>
          <a:prstGeom prst="rect">
            <a:avLst/>
          </a:prstGeom>
          <a:noFill/>
        </p:spPr>
        <p:txBody>
          <a:bodyPr wrap="square" rtlCol="0">
            <a:spAutoFit/>
          </a:bodyPr>
          <a:lstStyle/>
          <a:p>
            <a:r>
              <a:rPr lang="en-US" sz="2800" b="1" dirty="0">
                <a:solidFill>
                  <a:srgbClr val="851100"/>
                </a:solidFill>
                <a:latin typeface="Gotham-BookItalic" panose="02000504050000020004" pitchFamily="2" charset="0"/>
              </a:rPr>
              <a:t>I Promise: </a:t>
            </a:r>
            <a:r>
              <a:rPr lang="en-US" sz="2800" dirty="0">
                <a:solidFill>
                  <a:srgbClr val="851100"/>
                </a:solidFill>
                <a:latin typeface="Gotham-Book" panose="02000504050000020004" pitchFamily="2" charset="0"/>
              </a:rPr>
              <a:t>To FAITHFULLY RETURN the Lord’s TITHE (10% of my income).</a:t>
            </a:r>
          </a:p>
        </p:txBody>
      </p:sp>
      <p:pic>
        <p:nvPicPr>
          <p:cNvPr id="4" name="Picture 3">
            <a:extLst>
              <a:ext uri="{FF2B5EF4-FFF2-40B4-BE49-F238E27FC236}">
                <a16:creationId xmlns:a16="http://schemas.microsoft.com/office/drawing/2014/main" id="{6DCAFD04-09ED-1546-8A2F-A8C963C215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924705">
            <a:off x="5015364" y="-783661"/>
            <a:ext cx="8012938" cy="8937428"/>
          </a:xfrm>
          <a:prstGeom prst="rect">
            <a:avLst/>
          </a:prstGeom>
        </p:spPr>
      </p:pic>
    </p:spTree>
    <p:extLst>
      <p:ext uri="{BB962C8B-B14F-4D97-AF65-F5344CB8AC3E}">
        <p14:creationId xmlns:p14="http://schemas.microsoft.com/office/powerpoint/2010/main" val="184786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A0915-8018-3B47-8A19-2D9ECB1BD2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044086">
            <a:off x="6068261" y="850797"/>
            <a:ext cx="4915211" cy="5196518"/>
          </a:xfrm>
          <a:prstGeom prst="rect">
            <a:avLst/>
          </a:prstGeom>
        </p:spPr>
      </p:pic>
      <p:pic>
        <p:nvPicPr>
          <p:cNvPr id="7" name="Picture 6">
            <a:extLst>
              <a:ext uri="{FF2B5EF4-FFF2-40B4-BE49-F238E27FC236}">
                <a16:creationId xmlns:a16="http://schemas.microsoft.com/office/drawing/2014/main" id="{C316373B-5BEE-0D4A-AE06-B909753C3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8965" y="0"/>
            <a:ext cx="6619691" cy="685800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014551"/>
            <a:ext cx="2871235" cy="1200329"/>
          </a:xfrm>
          <a:prstGeom prst="rect">
            <a:avLst/>
          </a:prstGeom>
          <a:noFill/>
        </p:spPr>
        <p:txBody>
          <a:bodyPr wrap="none" rtlCol="0">
            <a:spAutoFit/>
          </a:bodyPr>
          <a:lstStyle/>
          <a:p>
            <a:r>
              <a:rPr lang="en-US" sz="7200" dirty="0">
                <a:solidFill>
                  <a:srgbClr val="851100"/>
                </a:solidFill>
                <a:latin typeface="Gotham Ultra" panose="02000504050000020004" pitchFamily="2" charset="0"/>
              </a:rPr>
              <a:t>Day 7</a:t>
            </a:r>
          </a:p>
        </p:txBody>
      </p:sp>
      <p:sp>
        <p:nvSpPr>
          <p:cNvPr id="9" name="TextBox 8">
            <a:extLst>
              <a:ext uri="{FF2B5EF4-FFF2-40B4-BE49-F238E27FC236}">
                <a16:creationId xmlns:a16="http://schemas.microsoft.com/office/drawing/2014/main" id="{AB0B2A15-2786-BB4F-BDFF-D6B15617B3DE}"/>
              </a:ext>
            </a:extLst>
          </p:cNvPr>
          <p:cNvSpPr txBox="1"/>
          <p:nvPr/>
        </p:nvSpPr>
        <p:spPr>
          <a:xfrm>
            <a:off x="751840" y="2214880"/>
            <a:ext cx="4010137" cy="2831544"/>
          </a:xfrm>
          <a:prstGeom prst="rect">
            <a:avLst/>
          </a:prstGeom>
          <a:noFill/>
        </p:spPr>
        <p:txBody>
          <a:bodyPr wrap="none" rtlCol="0">
            <a:spAutoFit/>
          </a:bodyPr>
          <a:lstStyle/>
          <a:p>
            <a:r>
              <a:rPr lang="en-US" sz="3200" dirty="0">
                <a:solidFill>
                  <a:srgbClr val="851100"/>
                </a:solidFill>
                <a:latin typeface="Gotham-Book" panose="02000504050000020004" pitchFamily="2" charset="0"/>
              </a:rPr>
              <a:t>Generous… Even</a:t>
            </a:r>
          </a:p>
          <a:p>
            <a:r>
              <a:rPr lang="en-US" sz="3200" dirty="0">
                <a:solidFill>
                  <a:srgbClr val="851100"/>
                </a:solidFill>
                <a:latin typeface="Gotham-Book" panose="02000504050000020004" pitchFamily="2" charset="0"/>
              </a:rPr>
              <a:t>When it Hurts </a:t>
            </a:r>
          </a:p>
          <a:p>
            <a:r>
              <a:rPr lang="en-US" sz="3200" dirty="0">
                <a:solidFill>
                  <a:srgbClr val="851100"/>
                </a:solidFill>
                <a:latin typeface="Gotham-Book" panose="02000504050000020004" pitchFamily="2" charset="0"/>
              </a:rPr>
              <a:t>God First through </a:t>
            </a:r>
          </a:p>
          <a:p>
            <a:r>
              <a:rPr lang="en-US" sz="3200" dirty="0">
                <a:solidFill>
                  <a:srgbClr val="851100"/>
                </a:solidFill>
                <a:latin typeface="Gotham-Book" panose="02000504050000020004" pitchFamily="2" charset="0"/>
              </a:rPr>
              <a:t>sacrificial offerings</a:t>
            </a:r>
          </a:p>
          <a:p>
            <a:r>
              <a:rPr lang="en-US" sz="3200" dirty="0">
                <a:solidFill>
                  <a:srgbClr val="851100"/>
                </a:solidFill>
                <a:latin typeface="Gotham-Book" panose="02000504050000020004" pitchFamily="2" charset="0"/>
              </a:rPr>
              <a:t>	  		</a:t>
            </a:r>
          </a:p>
          <a:p>
            <a:r>
              <a:rPr lang="en-US" dirty="0">
                <a:solidFill>
                  <a:srgbClr val="851100"/>
                </a:solidFill>
                <a:latin typeface="Gotham-Book" panose="02000504050000020004" pitchFamily="2" charset="0"/>
              </a:rPr>
              <a:t>Luke 6:6-10</a:t>
            </a:r>
          </a:p>
        </p:txBody>
      </p:sp>
    </p:spTree>
    <p:extLst>
      <p:ext uri="{BB962C8B-B14F-4D97-AF65-F5344CB8AC3E}">
        <p14:creationId xmlns:p14="http://schemas.microsoft.com/office/powerpoint/2010/main" val="329831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7E0FA1-8BF6-4D44-9DED-3F9DD1E751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53"/>
          <a:stretch/>
        </p:blipFill>
        <p:spPr>
          <a:xfrm rot="781183">
            <a:off x="6418571" y="759997"/>
            <a:ext cx="4860584" cy="5451791"/>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1350278"/>
            <a:ext cx="4624023" cy="2862322"/>
          </a:xfrm>
          <a:prstGeom prst="rect">
            <a:avLst/>
          </a:prstGeom>
          <a:noFill/>
        </p:spPr>
        <p:txBody>
          <a:bodyPr wrap="none" rtlCol="0">
            <a:spAutoFit/>
          </a:bodyPr>
          <a:lstStyle/>
          <a:p>
            <a:r>
              <a:rPr lang="en-US" sz="6000" dirty="0">
                <a:solidFill>
                  <a:srgbClr val="851100"/>
                </a:solidFill>
                <a:latin typeface="Gotham Ultra" panose="02000504050000020004" pitchFamily="2" charset="0"/>
              </a:rPr>
              <a:t>Generous…</a:t>
            </a:r>
          </a:p>
          <a:p>
            <a:r>
              <a:rPr lang="en-US" sz="6000" dirty="0">
                <a:solidFill>
                  <a:srgbClr val="851100"/>
                </a:solidFill>
                <a:latin typeface="Gotham Ultra" panose="02000504050000020004" pitchFamily="2" charset="0"/>
              </a:rPr>
              <a:t>Even When</a:t>
            </a:r>
          </a:p>
          <a:p>
            <a:r>
              <a:rPr lang="en-US" sz="6000" dirty="0">
                <a:solidFill>
                  <a:srgbClr val="851100"/>
                </a:solidFill>
                <a:latin typeface="Gotham Ultra" panose="02000504050000020004" pitchFamily="2" charset="0"/>
              </a:rPr>
              <a:t>it Hurts</a:t>
            </a:r>
          </a:p>
        </p:txBody>
      </p:sp>
      <p:pic>
        <p:nvPicPr>
          <p:cNvPr id="2" name="Picture 1">
            <a:extLst>
              <a:ext uri="{FF2B5EF4-FFF2-40B4-BE49-F238E27FC236}">
                <a16:creationId xmlns:a16="http://schemas.microsoft.com/office/drawing/2014/main" id="{9C383C88-C340-B541-93FA-765EF8357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454" y="0"/>
            <a:ext cx="6933546" cy="6854154"/>
          </a:xfrm>
          <a:prstGeom prst="rect">
            <a:avLst/>
          </a:prstGeom>
        </p:spPr>
      </p:pic>
    </p:spTree>
    <p:extLst>
      <p:ext uri="{BB962C8B-B14F-4D97-AF65-F5344CB8AC3E}">
        <p14:creationId xmlns:p14="http://schemas.microsoft.com/office/powerpoint/2010/main" val="365990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1588810"/>
            <a:ext cx="3903954" cy="2862322"/>
          </a:xfrm>
          <a:prstGeom prst="rect">
            <a:avLst/>
          </a:prstGeom>
          <a:noFill/>
        </p:spPr>
        <p:txBody>
          <a:bodyPr wrap="none" rtlCol="0">
            <a:spAutoFit/>
          </a:bodyPr>
          <a:lstStyle/>
          <a:p>
            <a:r>
              <a:rPr lang="en-US" sz="6000" dirty="0">
                <a:solidFill>
                  <a:srgbClr val="851100"/>
                </a:solidFill>
                <a:latin typeface="Gotham Ultra" panose="02000504050000020004" pitchFamily="2" charset="0"/>
              </a:rPr>
              <a:t>Offerings</a:t>
            </a:r>
          </a:p>
          <a:p>
            <a:r>
              <a:rPr lang="en-US" sz="6000" dirty="0">
                <a:solidFill>
                  <a:srgbClr val="851100"/>
                </a:solidFill>
                <a:latin typeface="Gotham Ultra" panose="02000504050000020004" pitchFamily="2" charset="0"/>
              </a:rPr>
              <a:t>During a</a:t>
            </a:r>
          </a:p>
          <a:p>
            <a:r>
              <a:rPr lang="en-US" sz="6000" dirty="0">
                <a:solidFill>
                  <a:srgbClr val="851100"/>
                </a:solidFill>
                <a:latin typeface="Gotham Ultra" panose="02000504050000020004" pitchFamily="2" charset="0"/>
              </a:rPr>
              <a:t>Crisis</a:t>
            </a:r>
          </a:p>
        </p:txBody>
      </p:sp>
      <p:pic>
        <p:nvPicPr>
          <p:cNvPr id="7" name="Picture 6">
            <a:extLst>
              <a:ext uri="{FF2B5EF4-FFF2-40B4-BE49-F238E27FC236}">
                <a16:creationId xmlns:a16="http://schemas.microsoft.com/office/drawing/2014/main" id="{EC549D4E-DDC3-F448-8DB6-2E083B924176}"/>
              </a:ext>
            </a:extLst>
          </p:cNvPr>
          <p:cNvPicPr>
            <a:picLocks noChangeAspect="1"/>
          </p:cNvPicPr>
          <p:nvPr/>
        </p:nvPicPr>
        <p:blipFill rotWithShape="1">
          <a:blip r:embed="rId2" cstate="email">
            <a:duotone>
              <a:prstClr val="black"/>
              <a:srgbClr val="FF0000">
                <a:tint val="45000"/>
                <a:satMod val="400000"/>
              </a:srgbClr>
            </a:duotone>
            <a:extLst>
              <a:ext uri="{28A0092B-C50C-407E-A947-70E740481C1C}">
                <a14:useLocalDpi xmlns:a14="http://schemas.microsoft.com/office/drawing/2010/main"/>
              </a:ext>
            </a:extLst>
          </a:blip>
          <a:srcRect/>
          <a:stretch/>
        </p:blipFill>
        <p:spPr>
          <a:xfrm rot="771292">
            <a:off x="5300142" y="670806"/>
            <a:ext cx="2952908" cy="3381814"/>
          </a:xfrm>
          <a:prstGeom prst="rect">
            <a:avLst/>
          </a:prstGeom>
        </p:spPr>
      </p:pic>
      <p:pic>
        <p:nvPicPr>
          <p:cNvPr id="3" name="Picture 2">
            <a:extLst>
              <a:ext uri="{FF2B5EF4-FFF2-40B4-BE49-F238E27FC236}">
                <a16:creationId xmlns:a16="http://schemas.microsoft.com/office/drawing/2014/main" id="{A34320CB-855C-6E45-BB26-8279770255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5794" y="136657"/>
            <a:ext cx="4169714" cy="4735099"/>
          </a:xfrm>
          <a:prstGeom prst="rect">
            <a:avLst/>
          </a:prstGeom>
        </p:spPr>
      </p:pic>
      <p:pic>
        <p:nvPicPr>
          <p:cNvPr id="5" name="Picture 4">
            <a:extLst>
              <a:ext uri="{FF2B5EF4-FFF2-40B4-BE49-F238E27FC236}">
                <a16:creationId xmlns:a16="http://schemas.microsoft.com/office/drawing/2014/main" id="{7229E482-F219-AB4A-86C3-7A1AF3A4DD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028168">
            <a:off x="8061377" y="2221990"/>
            <a:ext cx="2991673" cy="3057263"/>
          </a:xfrm>
          <a:prstGeom prst="rect">
            <a:avLst/>
          </a:prstGeom>
        </p:spPr>
      </p:pic>
      <p:pic>
        <p:nvPicPr>
          <p:cNvPr id="4" name="Picture 3">
            <a:extLst>
              <a:ext uri="{FF2B5EF4-FFF2-40B4-BE49-F238E27FC236}">
                <a16:creationId xmlns:a16="http://schemas.microsoft.com/office/drawing/2014/main" id="{4E2AF640-182C-B24E-89A6-D196A2CA3F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96704" y="1588810"/>
            <a:ext cx="4028368" cy="4758657"/>
          </a:xfrm>
          <a:prstGeom prst="rect">
            <a:avLst/>
          </a:prstGeom>
        </p:spPr>
      </p:pic>
    </p:spTree>
    <p:extLst>
      <p:ext uri="{BB962C8B-B14F-4D97-AF65-F5344CB8AC3E}">
        <p14:creationId xmlns:p14="http://schemas.microsoft.com/office/powerpoint/2010/main" val="205761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B79DDC-E508-9E43-B1FF-A2A63758D18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0957256">
            <a:off x="6458899" y="680807"/>
            <a:ext cx="4942073" cy="5226074"/>
          </a:xfrm>
          <a:prstGeom prst="rect">
            <a:avLst/>
          </a:prstGeom>
        </p:spPr>
      </p:pic>
      <p:pic>
        <p:nvPicPr>
          <p:cNvPr id="7" name="Picture 6">
            <a:extLst>
              <a:ext uri="{FF2B5EF4-FFF2-40B4-BE49-F238E27FC236}">
                <a16:creationId xmlns:a16="http://schemas.microsoft.com/office/drawing/2014/main" id="{C316373B-5BEE-0D4A-AE06-B909753C3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4885" y="0"/>
            <a:ext cx="6619691" cy="685800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62000" y="2111831"/>
            <a:ext cx="3695242" cy="1754326"/>
          </a:xfrm>
          <a:prstGeom prst="rect">
            <a:avLst/>
          </a:prstGeom>
          <a:noFill/>
        </p:spPr>
        <p:txBody>
          <a:bodyPr wrap="none" rtlCol="0">
            <a:spAutoFit/>
          </a:bodyPr>
          <a:lstStyle/>
          <a:p>
            <a:r>
              <a:rPr lang="en-US" sz="5400" dirty="0">
                <a:solidFill>
                  <a:srgbClr val="851100"/>
                </a:solidFill>
                <a:latin typeface="Gotham Ultra" panose="02000504050000020004" pitchFamily="2" charset="0"/>
              </a:rPr>
              <a:t>Sacrificial</a:t>
            </a:r>
          </a:p>
          <a:p>
            <a:r>
              <a:rPr lang="en-US" sz="5400" dirty="0">
                <a:solidFill>
                  <a:srgbClr val="851100"/>
                </a:solidFill>
                <a:latin typeface="Gotham Ultra" panose="02000504050000020004" pitchFamily="2" charset="0"/>
              </a:rPr>
              <a:t>Giving </a:t>
            </a:r>
          </a:p>
        </p:txBody>
      </p:sp>
    </p:spTree>
    <p:extLst>
      <p:ext uri="{BB962C8B-B14F-4D97-AF65-F5344CB8AC3E}">
        <p14:creationId xmlns:p14="http://schemas.microsoft.com/office/powerpoint/2010/main" val="126008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697F3A-82D9-CD4E-AE51-0A5AF4A6C69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76819">
            <a:off x="6377375" y="726761"/>
            <a:ext cx="4945873" cy="5319629"/>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41680" y="2020838"/>
            <a:ext cx="4732706" cy="1938992"/>
          </a:xfrm>
          <a:prstGeom prst="rect">
            <a:avLst/>
          </a:prstGeom>
          <a:noFill/>
        </p:spPr>
        <p:txBody>
          <a:bodyPr wrap="none" rtlCol="0">
            <a:spAutoFit/>
          </a:bodyPr>
          <a:lstStyle/>
          <a:p>
            <a:r>
              <a:rPr lang="en-US" sz="6000" dirty="0">
                <a:solidFill>
                  <a:srgbClr val="851100"/>
                </a:solidFill>
                <a:latin typeface="Gotham Ultra" panose="02000504050000020004" pitchFamily="2" charset="0"/>
              </a:rPr>
              <a:t>Giving</a:t>
            </a:r>
          </a:p>
          <a:p>
            <a:r>
              <a:rPr lang="en-US" sz="6000" dirty="0">
                <a:solidFill>
                  <a:srgbClr val="851100"/>
                </a:solidFill>
                <a:latin typeface="Gotham Ultra" panose="02000504050000020004" pitchFamily="2" charset="0"/>
              </a:rPr>
              <a:t>Out of Love</a:t>
            </a:r>
          </a:p>
        </p:txBody>
      </p:sp>
      <p:pic>
        <p:nvPicPr>
          <p:cNvPr id="2" name="Picture 1">
            <a:extLst>
              <a:ext uri="{FF2B5EF4-FFF2-40B4-BE49-F238E27FC236}">
                <a16:creationId xmlns:a16="http://schemas.microsoft.com/office/drawing/2014/main" id="{9C383C88-C340-B541-93FA-765EF8357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454" y="0"/>
            <a:ext cx="6933546" cy="6854154"/>
          </a:xfrm>
          <a:prstGeom prst="rect">
            <a:avLst/>
          </a:prstGeom>
        </p:spPr>
      </p:pic>
    </p:spTree>
    <p:extLst>
      <p:ext uri="{BB962C8B-B14F-4D97-AF65-F5344CB8AC3E}">
        <p14:creationId xmlns:p14="http://schemas.microsoft.com/office/powerpoint/2010/main" val="35698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2436951"/>
            <a:ext cx="5386796" cy="1200329"/>
          </a:xfrm>
          <a:prstGeom prst="rect">
            <a:avLst/>
          </a:prstGeom>
          <a:noFill/>
        </p:spPr>
        <p:txBody>
          <a:bodyPr wrap="none" rtlCol="0">
            <a:spAutoFit/>
          </a:bodyPr>
          <a:lstStyle/>
          <a:p>
            <a:r>
              <a:rPr lang="en-US" sz="7200" dirty="0">
                <a:solidFill>
                  <a:srgbClr val="851100"/>
                </a:solidFill>
                <a:latin typeface="Gotham Ultra" panose="02000504050000020004" pitchFamily="2" charset="0"/>
              </a:rPr>
              <a:t>Conclusion</a:t>
            </a:r>
          </a:p>
        </p:txBody>
      </p:sp>
      <p:pic>
        <p:nvPicPr>
          <p:cNvPr id="2" name="Picture 1">
            <a:extLst>
              <a:ext uri="{FF2B5EF4-FFF2-40B4-BE49-F238E27FC236}">
                <a16:creationId xmlns:a16="http://schemas.microsoft.com/office/drawing/2014/main" id="{5A56AC34-56AE-D941-90B6-26B35AC94A0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2904562" y="0"/>
            <a:ext cx="8689589" cy="6858000"/>
          </a:xfrm>
          <a:prstGeom prst="rect">
            <a:avLst/>
          </a:prstGeom>
        </p:spPr>
      </p:pic>
    </p:spTree>
    <p:extLst>
      <p:ext uri="{BB962C8B-B14F-4D97-AF65-F5344CB8AC3E}">
        <p14:creationId xmlns:p14="http://schemas.microsoft.com/office/powerpoint/2010/main" val="428719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1024711"/>
            <a:ext cx="4458272" cy="830997"/>
          </a:xfrm>
          <a:prstGeom prst="rect">
            <a:avLst/>
          </a:prstGeom>
          <a:noFill/>
        </p:spPr>
        <p:txBody>
          <a:bodyPr wrap="none" rtlCol="0">
            <a:spAutoFit/>
          </a:bodyPr>
          <a:lstStyle/>
          <a:p>
            <a:r>
              <a:rPr lang="en-US" sz="4800" dirty="0">
                <a:solidFill>
                  <a:srgbClr val="851100"/>
                </a:solidFill>
                <a:latin typeface="Gotham Ultra" panose="02000504050000020004" pitchFamily="2" charset="0"/>
              </a:rPr>
              <a:t>Going Deeper</a:t>
            </a:r>
          </a:p>
        </p:txBody>
      </p:sp>
      <p:sp>
        <p:nvSpPr>
          <p:cNvPr id="3" name="TextBox 2">
            <a:extLst>
              <a:ext uri="{FF2B5EF4-FFF2-40B4-BE49-F238E27FC236}">
                <a16:creationId xmlns:a16="http://schemas.microsoft.com/office/drawing/2014/main" id="{976B43AD-A1CD-0E4E-90EF-41EE4C12BD96}"/>
              </a:ext>
            </a:extLst>
          </p:cNvPr>
          <p:cNvSpPr txBox="1"/>
          <p:nvPr/>
        </p:nvSpPr>
        <p:spPr>
          <a:xfrm>
            <a:off x="751840" y="2052320"/>
            <a:ext cx="5638800" cy="2554545"/>
          </a:xfrm>
          <a:prstGeom prst="rect">
            <a:avLst/>
          </a:prstGeom>
          <a:noFill/>
        </p:spPr>
        <p:txBody>
          <a:bodyPr wrap="square" rtlCol="0">
            <a:spAutoFit/>
          </a:bodyPr>
          <a:lstStyle/>
          <a:p>
            <a:pPr marL="514350" indent="-514350">
              <a:buFont typeface="+mj-lt"/>
              <a:buAutoNum type="arabicPeriod"/>
            </a:pPr>
            <a:r>
              <a:rPr lang="en-US" sz="2000" dirty="0">
                <a:solidFill>
                  <a:srgbClr val="851100"/>
                </a:solidFill>
                <a:latin typeface="Gotham-Book" panose="02000504050000020004" pitchFamily="2" charset="0"/>
              </a:rPr>
              <a:t>Have you ever been inspired by someone with a sacrificial spirit?</a:t>
            </a:r>
          </a:p>
          <a:p>
            <a:pPr marL="514350" indent="-514350">
              <a:buFont typeface="+mj-lt"/>
              <a:buAutoNum type="arabicPeriod"/>
            </a:pPr>
            <a:r>
              <a:rPr lang="en-US" sz="2000" dirty="0">
                <a:solidFill>
                  <a:srgbClr val="851100"/>
                </a:solidFill>
                <a:latin typeface="Gotham-Book" panose="02000504050000020004" pitchFamily="2" charset="0"/>
              </a:rPr>
              <a:t>What are some challenges that may confront us in our attempts to remain generous in our offerings during this current season of life?</a:t>
            </a:r>
          </a:p>
          <a:p>
            <a:pPr marL="514350" indent="-514350">
              <a:buFont typeface="+mj-lt"/>
              <a:buAutoNum type="arabicPeriod"/>
            </a:pPr>
            <a:r>
              <a:rPr lang="en-US" sz="2000" dirty="0">
                <a:solidFill>
                  <a:srgbClr val="851100"/>
                </a:solidFill>
                <a:latin typeface="Gotham-Book" panose="02000504050000020004" pitchFamily="2" charset="0"/>
              </a:rPr>
              <a:t>How would you like to grow as a giver in whom God delights?</a:t>
            </a:r>
          </a:p>
        </p:txBody>
      </p:sp>
      <p:pic>
        <p:nvPicPr>
          <p:cNvPr id="2" name="Picture 1">
            <a:extLst>
              <a:ext uri="{FF2B5EF4-FFF2-40B4-BE49-F238E27FC236}">
                <a16:creationId xmlns:a16="http://schemas.microsoft.com/office/drawing/2014/main" id="{88CC7D74-AC9A-7149-BD91-C8448BE355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52944" y="1"/>
            <a:ext cx="5093591" cy="6858000"/>
          </a:xfrm>
          <a:prstGeom prst="rect">
            <a:avLst/>
          </a:prstGeom>
        </p:spPr>
      </p:pic>
    </p:spTree>
    <p:extLst>
      <p:ext uri="{BB962C8B-B14F-4D97-AF65-F5344CB8AC3E}">
        <p14:creationId xmlns:p14="http://schemas.microsoft.com/office/powerpoint/2010/main" val="375350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6B43AD-A1CD-0E4E-90EF-41EE4C12BD96}"/>
              </a:ext>
            </a:extLst>
          </p:cNvPr>
          <p:cNvSpPr txBox="1"/>
          <p:nvPr/>
        </p:nvSpPr>
        <p:spPr>
          <a:xfrm>
            <a:off x="751840" y="2225040"/>
            <a:ext cx="5110480" cy="1815882"/>
          </a:xfrm>
          <a:prstGeom prst="rect">
            <a:avLst/>
          </a:prstGeom>
          <a:noFill/>
        </p:spPr>
        <p:txBody>
          <a:bodyPr wrap="square" rtlCol="0">
            <a:spAutoFit/>
          </a:bodyPr>
          <a:lstStyle/>
          <a:p>
            <a:r>
              <a:rPr lang="en-US" sz="2800" b="1" dirty="0">
                <a:solidFill>
                  <a:srgbClr val="851100"/>
                </a:solidFill>
                <a:latin typeface="Gotham-BookItalic" panose="02000504050000020004" pitchFamily="2" charset="0"/>
              </a:rPr>
              <a:t>I Promise: </a:t>
            </a:r>
            <a:r>
              <a:rPr lang="en-US" sz="2800" dirty="0">
                <a:solidFill>
                  <a:srgbClr val="851100"/>
                </a:solidFill>
                <a:latin typeface="Gotham-Book" panose="02000504050000020004" pitchFamily="2" charset="0"/>
              </a:rPr>
              <a:t>To DEDICATE a percentage ( %) of my income as a regular OFFERING to the Lord.</a:t>
            </a:r>
          </a:p>
        </p:txBody>
      </p:sp>
      <p:pic>
        <p:nvPicPr>
          <p:cNvPr id="4" name="Picture 3">
            <a:extLst>
              <a:ext uri="{FF2B5EF4-FFF2-40B4-BE49-F238E27FC236}">
                <a16:creationId xmlns:a16="http://schemas.microsoft.com/office/drawing/2014/main" id="{70FCACA8-C45A-3F40-B122-1583046FED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230971">
            <a:off x="4563496" y="-1820568"/>
            <a:ext cx="8754135" cy="8754135"/>
          </a:xfrm>
          <a:prstGeom prst="rect">
            <a:avLst/>
          </a:prstGeom>
        </p:spPr>
      </p:pic>
    </p:spTree>
    <p:extLst>
      <p:ext uri="{BB962C8B-B14F-4D97-AF65-F5344CB8AC3E}">
        <p14:creationId xmlns:p14="http://schemas.microsoft.com/office/powerpoint/2010/main" val="306377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F947C-D5EE-664C-8ABC-B91ACDBA95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702619">
            <a:off x="6448515" y="623412"/>
            <a:ext cx="4849567" cy="5325883"/>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2610118"/>
            <a:ext cx="3820277" cy="1015663"/>
          </a:xfrm>
          <a:prstGeom prst="rect">
            <a:avLst/>
          </a:prstGeom>
          <a:noFill/>
        </p:spPr>
        <p:txBody>
          <a:bodyPr wrap="none" rtlCol="0">
            <a:spAutoFit/>
          </a:bodyPr>
          <a:lstStyle/>
          <a:p>
            <a:r>
              <a:rPr lang="en-US" sz="6000" dirty="0">
                <a:solidFill>
                  <a:srgbClr val="851100"/>
                </a:solidFill>
                <a:latin typeface="Gotham Ultra" panose="02000504050000020004" pitchFamily="2" charset="0"/>
              </a:rPr>
              <a:t>Listening</a:t>
            </a:r>
          </a:p>
        </p:txBody>
      </p:sp>
      <p:pic>
        <p:nvPicPr>
          <p:cNvPr id="2" name="Picture 1">
            <a:extLst>
              <a:ext uri="{FF2B5EF4-FFF2-40B4-BE49-F238E27FC236}">
                <a16:creationId xmlns:a16="http://schemas.microsoft.com/office/drawing/2014/main" id="{9C383C88-C340-B541-93FA-765EF83573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454" y="0"/>
            <a:ext cx="6933546" cy="6854154"/>
          </a:xfrm>
          <a:prstGeom prst="rect">
            <a:avLst/>
          </a:prstGeom>
        </p:spPr>
      </p:pic>
    </p:spTree>
    <p:extLst>
      <p:ext uri="{BB962C8B-B14F-4D97-AF65-F5344CB8AC3E}">
        <p14:creationId xmlns:p14="http://schemas.microsoft.com/office/powerpoint/2010/main" val="99468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B94DB8-9247-764D-A0A3-C76FE29888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0232" cy="6858000"/>
          </a:xfrm>
          <a:prstGeom prst="rect">
            <a:avLst/>
          </a:prstGeom>
        </p:spPr>
      </p:pic>
    </p:spTree>
    <p:extLst>
      <p:ext uri="{BB962C8B-B14F-4D97-AF65-F5344CB8AC3E}">
        <p14:creationId xmlns:p14="http://schemas.microsoft.com/office/powerpoint/2010/main" val="7787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EAD9E-2EE3-B943-B419-3FAC0682DD9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881548">
            <a:off x="5206932" y="1908912"/>
            <a:ext cx="2979405" cy="3285155"/>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2549158"/>
            <a:ext cx="2924198" cy="1015663"/>
          </a:xfrm>
          <a:prstGeom prst="rect">
            <a:avLst/>
          </a:prstGeom>
          <a:noFill/>
        </p:spPr>
        <p:txBody>
          <a:bodyPr wrap="none" rtlCol="0">
            <a:spAutoFit/>
          </a:bodyPr>
          <a:lstStyle/>
          <a:p>
            <a:r>
              <a:rPr lang="en-US" sz="6000" dirty="0">
                <a:solidFill>
                  <a:srgbClr val="851100"/>
                </a:solidFill>
                <a:latin typeface="Gotham Ultra" panose="02000504050000020004" pitchFamily="2" charset="0"/>
              </a:rPr>
              <a:t>Asking</a:t>
            </a:r>
          </a:p>
        </p:txBody>
      </p:sp>
      <p:pic>
        <p:nvPicPr>
          <p:cNvPr id="3" name="Picture 2">
            <a:extLst>
              <a:ext uri="{FF2B5EF4-FFF2-40B4-BE49-F238E27FC236}">
                <a16:creationId xmlns:a16="http://schemas.microsoft.com/office/drawing/2014/main" id="{A34320CB-855C-6E45-BB26-8279770255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0791" y="1361953"/>
            <a:ext cx="4169714" cy="4735099"/>
          </a:xfrm>
          <a:prstGeom prst="rect">
            <a:avLst/>
          </a:prstGeom>
        </p:spPr>
      </p:pic>
      <p:pic>
        <p:nvPicPr>
          <p:cNvPr id="7" name="Picture 6">
            <a:extLst>
              <a:ext uri="{FF2B5EF4-FFF2-40B4-BE49-F238E27FC236}">
                <a16:creationId xmlns:a16="http://schemas.microsoft.com/office/drawing/2014/main" id="{F8F7FEA4-0BF7-094C-8015-56E7EEF4BDD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004171">
            <a:off x="8402676" y="1032389"/>
            <a:ext cx="3003042" cy="3579505"/>
          </a:xfrm>
          <a:prstGeom prst="rect">
            <a:avLst/>
          </a:prstGeom>
        </p:spPr>
      </p:pic>
      <p:pic>
        <p:nvPicPr>
          <p:cNvPr id="4" name="Picture 3">
            <a:extLst>
              <a:ext uri="{FF2B5EF4-FFF2-40B4-BE49-F238E27FC236}">
                <a16:creationId xmlns:a16="http://schemas.microsoft.com/office/drawing/2014/main" id="{4E2AF640-182C-B24E-89A6-D196A2CA3F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92864" y="374197"/>
            <a:ext cx="4028368" cy="4758657"/>
          </a:xfrm>
          <a:prstGeom prst="rect">
            <a:avLst/>
          </a:prstGeom>
        </p:spPr>
      </p:pic>
    </p:spTree>
    <p:extLst>
      <p:ext uri="{BB962C8B-B14F-4D97-AF65-F5344CB8AC3E}">
        <p14:creationId xmlns:p14="http://schemas.microsoft.com/office/powerpoint/2010/main" val="280449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2F0F9B-D464-2C4B-8D4C-CEEAFBF671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119054">
            <a:off x="7623561" y="647149"/>
            <a:ext cx="4938161" cy="5110076"/>
          </a:xfrm>
          <a:prstGeom prst="rect">
            <a:avLst/>
          </a:prstGeom>
        </p:spPr>
      </p:pic>
      <p:pic>
        <p:nvPicPr>
          <p:cNvPr id="7" name="Picture 6">
            <a:extLst>
              <a:ext uri="{FF2B5EF4-FFF2-40B4-BE49-F238E27FC236}">
                <a16:creationId xmlns:a16="http://schemas.microsoft.com/office/drawing/2014/main" id="{C316373B-5BEE-0D4A-AE06-B909753C31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5256" y="0"/>
            <a:ext cx="6619691" cy="6858000"/>
          </a:xfrm>
          <a:prstGeom prst="rect">
            <a:avLst/>
          </a:prstGeom>
        </p:spPr>
      </p:pic>
      <p:sp>
        <p:nvSpPr>
          <p:cNvPr id="8" name="TextBox 7">
            <a:extLst>
              <a:ext uri="{FF2B5EF4-FFF2-40B4-BE49-F238E27FC236}">
                <a16:creationId xmlns:a16="http://schemas.microsoft.com/office/drawing/2014/main" id="{C458B966-4641-0E49-B352-27D1D20DD351}"/>
              </a:ext>
            </a:extLst>
          </p:cNvPr>
          <p:cNvSpPr txBox="1"/>
          <p:nvPr/>
        </p:nvSpPr>
        <p:spPr>
          <a:xfrm>
            <a:off x="751840" y="2101671"/>
            <a:ext cx="6153416" cy="2308324"/>
          </a:xfrm>
          <a:prstGeom prst="rect">
            <a:avLst/>
          </a:prstGeom>
          <a:noFill/>
        </p:spPr>
        <p:txBody>
          <a:bodyPr wrap="none" rtlCol="0">
            <a:spAutoFit/>
          </a:bodyPr>
          <a:lstStyle/>
          <a:p>
            <a:r>
              <a:rPr lang="en-US" sz="7200" dirty="0">
                <a:solidFill>
                  <a:srgbClr val="851100"/>
                </a:solidFill>
                <a:latin typeface="Gotham Ultra" panose="02000504050000020004" pitchFamily="2" charset="0"/>
              </a:rPr>
              <a:t>Seeking</a:t>
            </a:r>
          </a:p>
          <a:p>
            <a:r>
              <a:rPr lang="en-US" sz="7200" dirty="0">
                <a:solidFill>
                  <a:srgbClr val="851100"/>
                </a:solidFill>
                <a:latin typeface="Gotham Ultra" panose="02000504050000020004" pitchFamily="2" charset="0"/>
              </a:rPr>
              <a:t>His Presence</a:t>
            </a:r>
          </a:p>
        </p:txBody>
      </p:sp>
    </p:spTree>
    <p:extLst>
      <p:ext uri="{BB962C8B-B14F-4D97-AF65-F5344CB8AC3E}">
        <p14:creationId xmlns:p14="http://schemas.microsoft.com/office/powerpoint/2010/main" val="422383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58B966-4641-0E49-B352-27D1D20DD351}"/>
              </a:ext>
            </a:extLst>
          </p:cNvPr>
          <p:cNvSpPr txBox="1"/>
          <p:nvPr/>
        </p:nvSpPr>
        <p:spPr>
          <a:xfrm>
            <a:off x="751840" y="2436951"/>
            <a:ext cx="5386796" cy="1200329"/>
          </a:xfrm>
          <a:prstGeom prst="rect">
            <a:avLst/>
          </a:prstGeom>
          <a:noFill/>
        </p:spPr>
        <p:txBody>
          <a:bodyPr wrap="none" rtlCol="0">
            <a:spAutoFit/>
          </a:bodyPr>
          <a:lstStyle/>
          <a:p>
            <a:r>
              <a:rPr lang="en-US" sz="7200" dirty="0">
                <a:solidFill>
                  <a:srgbClr val="851100"/>
                </a:solidFill>
                <a:latin typeface="Gotham Ultra" panose="02000504050000020004" pitchFamily="2" charset="0"/>
              </a:rPr>
              <a:t>Conclusion</a:t>
            </a:r>
          </a:p>
        </p:txBody>
      </p:sp>
      <p:pic>
        <p:nvPicPr>
          <p:cNvPr id="2" name="Picture 1">
            <a:extLst>
              <a:ext uri="{FF2B5EF4-FFF2-40B4-BE49-F238E27FC236}">
                <a16:creationId xmlns:a16="http://schemas.microsoft.com/office/drawing/2014/main" id="{446F0B9A-1168-B44A-8060-2F52EC19DE3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41688" y="-1"/>
            <a:ext cx="5842000" cy="6858001"/>
          </a:xfrm>
          <a:prstGeom prst="rect">
            <a:avLst/>
          </a:prstGeom>
        </p:spPr>
      </p:pic>
    </p:spTree>
    <p:extLst>
      <p:ext uri="{BB962C8B-B14F-4D97-AF65-F5344CB8AC3E}">
        <p14:creationId xmlns:p14="http://schemas.microsoft.com/office/powerpoint/2010/main" val="174746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1368</TotalTime>
  <Words>783</Words>
  <Application>Microsoft Macintosh PowerPoint</Application>
  <PresentationFormat>Widescreen</PresentationFormat>
  <Paragraphs>158</Paragraphs>
  <Slides>60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Calibri Light</vt:lpstr>
      <vt:lpstr>Gotham Ultra</vt:lpstr>
      <vt:lpstr>Gotham-Book</vt:lpstr>
      <vt:lpstr>Gotham-BookItalic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Usuário do Microsoft Office</dc:creator>
  <cp:keywords/>
  <dc:description/>
  <cp:lastModifiedBy>Flomo, Johnetta B.</cp:lastModifiedBy>
  <cp:revision>19</cp:revision>
  <dcterms:created xsi:type="dcterms:W3CDTF">2021-09-23T17:37:00Z</dcterms:created>
  <dcterms:modified xsi:type="dcterms:W3CDTF">2021-09-29T12:17:13Z</dcterms:modified>
  <cp:category/>
</cp:coreProperties>
</file>