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3575"/>
  <p:notesSz cx="6858000" cy="9144000"/>
  <p:embeddedFontLst>
    <p:embeddedFont>
      <p:font typeface="Raleway SemiBold"/>
      <p:regular r:id="rId29"/>
      <p:bold r:id="rId30"/>
      <p:italic r:id="rId31"/>
      <p:boldItalic r:id="rId32"/>
    </p:embeddedFont>
    <p:embeddedFont>
      <p:font typeface="Roboto"/>
      <p:regular r:id="rId33"/>
      <p:bold r:id="rId34"/>
      <p:italic r:id="rId35"/>
      <p:boldItalic r:id="rId36"/>
    </p:embeddedFont>
    <p:embeddedFont>
      <p:font typeface="Montserrat Black"/>
      <p:bold r:id="rId37"/>
      <p:boldItalic r:id="rId38"/>
    </p:embeddedFont>
    <p:embeddedFont>
      <p:font typeface="Montserrat ExtraBold"/>
      <p:bold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MontserratExtra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SemiBold-italic.fntdata"/><Relationship Id="rId30" Type="http://schemas.openxmlformats.org/officeDocument/2006/relationships/font" Target="fonts/RalewaySemiBold-bold.fntdata"/><Relationship Id="rId11" Type="http://schemas.openxmlformats.org/officeDocument/2006/relationships/slide" Target="slides/slide6.xml"/><Relationship Id="rId33" Type="http://schemas.openxmlformats.org/officeDocument/2006/relationships/font" Target="fonts/Roboto-regular.fntdata"/><Relationship Id="rId10" Type="http://schemas.openxmlformats.org/officeDocument/2006/relationships/slide" Target="slides/slide5.xml"/><Relationship Id="rId32" Type="http://schemas.openxmlformats.org/officeDocument/2006/relationships/font" Target="fonts/RalewaySemiBold-boldItalic.fntdata"/><Relationship Id="rId13" Type="http://schemas.openxmlformats.org/officeDocument/2006/relationships/slide" Target="slides/slide8.xml"/><Relationship Id="rId35" Type="http://schemas.openxmlformats.org/officeDocument/2006/relationships/font" Target="fonts/Roboto-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37" Type="http://schemas.openxmlformats.org/officeDocument/2006/relationships/font" Target="fonts/MontserratBlack-bold.fntdata"/><Relationship Id="rId14" Type="http://schemas.openxmlformats.org/officeDocument/2006/relationships/slide" Target="slides/slide9.xml"/><Relationship Id="rId36" Type="http://schemas.openxmlformats.org/officeDocument/2006/relationships/font" Target="fonts/Roboto-boldItalic.fntdata"/><Relationship Id="rId17" Type="http://schemas.openxmlformats.org/officeDocument/2006/relationships/slide" Target="slides/slide12.xml"/><Relationship Id="rId39" Type="http://schemas.openxmlformats.org/officeDocument/2006/relationships/font" Target="fonts/MontserratExtraBold-bold.fntdata"/><Relationship Id="rId16" Type="http://schemas.openxmlformats.org/officeDocument/2006/relationships/slide" Target="slides/slide11.xml"/><Relationship Id="rId38" Type="http://schemas.openxmlformats.org/officeDocument/2006/relationships/font" Target="fonts/MontserratBlack-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3"/>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49"/>
            <a:ext cx="5486400" cy="3600451"/>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864"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1:notes"/>
          <p:cNvSpPr txBox="1"/>
          <p:nvPr>
            <p:ph idx="1" type="body"/>
          </p:nvPr>
        </p:nvSpPr>
        <p:spPr>
          <a:xfrm>
            <a:off x="685800" y="4400549"/>
            <a:ext cx="5486400" cy="36004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 name="Google Shape;6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32d56f325e_0_117: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132d56f325e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32d56f325e_0_136: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g132d56f325e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2d56f325e_0_151: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132d56f325e_0_1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32d56f325e_0_166: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g132d56f325e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32d56f325e_0_184: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132d56f325e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132d56f325e_0_199: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132d56f325e_0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2d56f325e_0_216: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 name="Google Shape;273;g132d56f325e_0_2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32d56f325e_0_231: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132d56f325e_0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32d56f325e_0_249: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132d56f325e_0_2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32d56f325e_0_264: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g132d56f325e_0_2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txBox="1"/>
          <p:nvPr>
            <p:ph idx="1" type="body"/>
          </p:nvPr>
        </p:nvSpPr>
        <p:spPr>
          <a:xfrm>
            <a:off x="685800" y="4400549"/>
            <a:ext cx="5486400" cy="36004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 name="Google Shape;7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7: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32d56f325e_0_303: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132d56f325e_0_3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22: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132d56f325e_0_340: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g132d56f325e_0_3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3:notes"/>
          <p:cNvSpPr txBox="1"/>
          <p:nvPr>
            <p:ph idx="1" type="body"/>
          </p:nvPr>
        </p:nvSpPr>
        <p:spPr>
          <a:xfrm>
            <a:off x="685800" y="4400549"/>
            <a:ext cx="5486400" cy="36004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685800" y="4400549"/>
            <a:ext cx="5486400" cy="3600451"/>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132d56f325e_0_23: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132d56f325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32d56f325e_0_38: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132d56f325e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2d56f325e_0_53: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g132d56f325e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2d56f325e_0_72: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132d56f325e_0_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2d56f325e_0_89:notes"/>
          <p:cNvSpPr txBox="1"/>
          <p:nvPr>
            <p:ph idx="1" type="body"/>
          </p:nvPr>
        </p:nvSpPr>
        <p:spPr>
          <a:xfrm>
            <a:off x="685800" y="4400549"/>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g132d56f325e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
  <p:cSld name="SlideAdd1">
    <p:spTree>
      <p:nvGrpSpPr>
        <p:cNvPr id="10" name="Shape 10"/>
        <p:cNvGrpSpPr/>
        <p:nvPr/>
      </p:nvGrpSpPr>
      <p:grpSpPr>
        <a:xfrm>
          <a:off x="0" y="0"/>
          <a:ext cx="0" cy="0"/>
          <a:chOff x="0" y="0"/>
          <a:chExt cx="0" cy="0"/>
        </a:xfrm>
      </p:grpSpPr>
      <p:pic>
        <p:nvPicPr>
          <p:cNvPr id="11" name="Google Shape;11;p2"/>
          <p:cNvPicPr preferRelativeResize="0"/>
          <p:nvPr>
            <p:ph idx="2" type="pic"/>
          </p:nvPr>
        </p:nvPicPr>
        <p:blipFill/>
        <p:spPr>
          <a:xfrm>
            <a:off x="0" y="-1"/>
            <a:ext cx="12193588" cy="685800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1">
  <p:cSld name="SlideAdd11">
    <p:spTree>
      <p:nvGrpSpPr>
        <p:cNvPr id="27" name="Shape 27"/>
        <p:cNvGrpSpPr/>
        <p:nvPr/>
      </p:nvGrpSpPr>
      <p:grpSpPr>
        <a:xfrm>
          <a:off x="0" y="0"/>
          <a:ext cx="0" cy="0"/>
          <a:chOff x="0" y="0"/>
          <a:chExt cx="0" cy="0"/>
        </a:xfrm>
      </p:grpSpPr>
      <p:pic>
        <p:nvPicPr>
          <p:cNvPr id="28" name="Google Shape;28;p11"/>
          <p:cNvPicPr preferRelativeResize="0"/>
          <p:nvPr>
            <p:ph idx="2" type="pic"/>
          </p:nvPr>
        </p:nvPicPr>
        <p:blipFill/>
        <p:spPr>
          <a:xfrm>
            <a:off x="0" y="4136572"/>
            <a:ext cx="12193588" cy="2721428"/>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2">
  <p:cSld name="SlideAdd12">
    <p:spTree>
      <p:nvGrpSpPr>
        <p:cNvPr id="29" name="Shape 29"/>
        <p:cNvGrpSpPr/>
        <p:nvPr/>
      </p:nvGrpSpPr>
      <p:grpSpPr>
        <a:xfrm>
          <a:off x="0" y="0"/>
          <a:ext cx="0" cy="0"/>
          <a:chOff x="0" y="0"/>
          <a:chExt cx="0" cy="0"/>
        </a:xfrm>
      </p:grpSpPr>
      <p:pic>
        <p:nvPicPr>
          <p:cNvPr id="30" name="Google Shape;30;p12"/>
          <p:cNvPicPr preferRelativeResize="0"/>
          <p:nvPr>
            <p:ph idx="2" type="pic"/>
          </p:nvPr>
        </p:nvPicPr>
        <p:blipFill/>
        <p:spPr>
          <a:xfrm>
            <a:off x="0" y="0"/>
            <a:ext cx="4171950" cy="6416676"/>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3">
  <p:cSld name="SlideAdd13">
    <p:spTree>
      <p:nvGrpSpPr>
        <p:cNvPr id="31" name="Shape 31"/>
        <p:cNvGrpSpPr/>
        <p:nvPr/>
      </p:nvGrpSpPr>
      <p:grpSpPr>
        <a:xfrm>
          <a:off x="0" y="0"/>
          <a:ext cx="0" cy="0"/>
          <a:chOff x="0" y="0"/>
          <a:chExt cx="0" cy="0"/>
        </a:xfrm>
      </p:grpSpPr>
      <p:pic>
        <p:nvPicPr>
          <p:cNvPr id="32" name="Google Shape;32;p13"/>
          <p:cNvPicPr preferRelativeResize="0"/>
          <p:nvPr>
            <p:ph idx="2" type="pic"/>
          </p:nvPr>
        </p:nvPicPr>
        <p:blipFill/>
        <p:spPr>
          <a:xfrm>
            <a:off x="975498" y="3103111"/>
            <a:ext cx="2228852" cy="2228850"/>
          </a:xfrm>
          <a:prstGeom prst="rect">
            <a:avLst/>
          </a:prstGeom>
          <a:blipFill rotWithShape="1">
            <a:blip r:embed="rId2">
              <a:alphaModFix/>
            </a:blip>
            <a:tile algn="tl" flip="none" tx="0" sx="100000" ty="0" sy="100000"/>
          </a:blipFill>
          <a:ln>
            <a:noFill/>
          </a:ln>
        </p:spPr>
      </p:pic>
      <p:pic>
        <p:nvPicPr>
          <p:cNvPr id="33" name="Google Shape;33;p13"/>
          <p:cNvPicPr preferRelativeResize="0"/>
          <p:nvPr>
            <p:ph idx="3" type="pic"/>
          </p:nvPr>
        </p:nvPicPr>
        <p:blipFill/>
        <p:spPr>
          <a:xfrm>
            <a:off x="3481648" y="2855461"/>
            <a:ext cx="2724149" cy="2724150"/>
          </a:xfrm>
          <a:prstGeom prst="rect">
            <a:avLst/>
          </a:prstGeom>
          <a:blipFill rotWithShape="1">
            <a:blip r:embed="rId2">
              <a:alphaModFix/>
            </a:blip>
            <a:tile algn="tl" flip="none" tx="0" sx="100000" ty="0" sy="100000"/>
          </a:blipFill>
          <a:ln>
            <a:noFill/>
          </a:ln>
        </p:spPr>
      </p:pic>
      <p:pic>
        <p:nvPicPr>
          <p:cNvPr id="34" name="Google Shape;34;p13"/>
          <p:cNvPicPr preferRelativeResize="0"/>
          <p:nvPr>
            <p:ph idx="4" type="pic"/>
          </p:nvPr>
        </p:nvPicPr>
        <p:blipFill/>
        <p:spPr>
          <a:xfrm>
            <a:off x="6483093" y="3103111"/>
            <a:ext cx="2228850" cy="2228850"/>
          </a:xfrm>
          <a:prstGeom prst="rect">
            <a:avLst/>
          </a:prstGeom>
          <a:blipFill rotWithShape="1">
            <a:blip r:embed="rId2">
              <a:alphaModFix/>
            </a:blip>
            <a:tile algn="tl" flip="none" tx="0" sx="100000" ty="0" sy="100000"/>
          </a:blipFill>
          <a:ln>
            <a:noFill/>
          </a:ln>
        </p:spPr>
      </p:pic>
      <p:pic>
        <p:nvPicPr>
          <p:cNvPr id="35" name="Google Shape;35;p13"/>
          <p:cNvPicPr preferRelativeResize="0"/>
          <p:nvPr>
            <p:ph idx="5" type="pic"/>
          </p:nvPr>
        </p:nvPicPr>
        <p:blipFill/>
        <p:spPr>
          <a:xfrm>
            <a:off x="8989241" y="3103111"/>
            <a:ext cx="2228850" cy="222885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5">
  <p:cSld name="SlideAdd15">
    <p:spTree>
      <p:nvGrpSpPr>
        <p:cNvPr id="36" name="Shape 36"/>
        <p:cNvGrpSpPr/>
        <p:nvPr/>
      </p:nvGrpSpPr>
      <p:grpSpPr>
        <a:xfrm>
          <a:off x="0" y="0"/>
          <a:ext cx="0" cy="0"/>
          <a:chOff x="0" y="0"/>
          <a:chExt cx="0" cy="0"/>
        </a:xfrm>
      </p:grpSpPr>
      <p:pic>
        <p:nvPicPr>
          <p:cNvPr id="37" name="Google Shape;37;p14"/>
          <p:cNvPicPr preferRelativeResize="0"/>
          <p:nvPr>
            <p:ph idx="2" type="pic"/>
          </p:nvPr>
        </p:nvPicPr>
        <p:blipFill/>
        <p:spPr>
          <a:xfrm>
            <a:off x="6656390" y="1716665"/>
            <a:ext cx="1417366" cy="1417366"/>
          </a:xfrm>
          <a:prstGeom prst="rect">
            <a:avLst/>
          </a:prstGeom>
          <a:blipFill rotWithShape="1">
            <a:blip r:embed="rId2">
              <a:alphaModFix/>
            </a:blip>
            <a:tile algn="tl" flip="none" tx="0" sx="100000" ty="0" sy="100000"/>
          </a:blipFill>
          <a:ln>
            <a:noFill/>
          </a:ln>
        </p:spPr>
      </p:pic>
      <p:pic>
        <p:nvPicPr>
          <p:cNvPr id="38" name="Google Shape;38;p14"/>
          <p:cNvPicPr preferRelativeResize="0"/>
          <p:nvPr>
            <p:ph idx="3" type="pic"/>
          </p:nvPr>
        </p:nvPicPr>
        <p:blipFill/>
        <p:spPr>
          <a:xfrm>
            <a:off x="6643090" y="3871336"/>
            <a:ext cx="1417366" cy="1417366"/>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7">
  <p:cSld name="SlideAdd17">
    <p:spTree>
      <p:nvGrpSpPr>
        <p:cNvPr id="39" name="Shape 39"/>
        <p:cNvGrpSpPr/>
        <p:nvPr/>
      </p:nvGrpSpPr>
      <p:grpSpPr>
        <a:xfrm>
          <a:off x="0" y="0"/>
          <a:ext cx="0" cy="0"/>
          <a:chOff x="0" y="0"/>
          <a:chExt cx="0" cy="0"/>
        </a:xfrm>
      </p:grpSpPr>
      <p:pic>
        <p:nvPicPr>
          <p:cNvPr id="40" name="Google Shape;40;p15"/>
          <p:cNvPicPr preferRelativeResize="0"/>
          <p:nvPr>
            <p:ph idx="2" type="pic"/>
          </p:nvPr>
        </p:nvPicPr>
        <p:blipFill/>
        <p:spPr>
          <a:xfrm>
            <a:off x="1126248" y="1939784"/>
            <a:ext cx="1342546" cy="1342545"/>
          </a:xfrm>
          <a:prstGeom prst="rect">
            <a:avLst/>
          </a:prstGeom>
          <a:blipFill rotWithShape="1">
            <a:blip r:embed="rId2">
              <a:alphaModFix/>
            </a:blip>
            <a:tile algn="tl" flip="none" tx="0" sx="100000" ty="0" sy="100000"/>
          </a:blipFill>
          <a:ln>
            <a:noFill/>
          </a:ln>
        </p:spPr>
      </p:pic>
      <p:pic>
        <p:nvPicPr>
          <p:cNvPr id="41" name="Google Shape;41;p15"/>
          <p:cNvPicPr preferRelativeResize="0"/>
          <p:nvPr>
            <p:ph idx="3" type="pic"/>
          </p:nvPr>
        </p:nvPicPr>
        <p:blipFill/>
        <p:spPr>
          <a:xfrm>
            <a:off x="3992431" y="1939786"/>
            <a:ext cx="1342546" cy="1342545"/>
          </a:xfrm>
          <a:prstGeom prst="rect">
            <a:avLst/>
          </a:prstGeom>
          <a:blipFill rotWithShape="1">
            <a:blip r:embed="rId2">
              <a:alphaModFix/>
            </a:blip>
            <a:tile algn="tl" flip="none" tx="0" sx="100000" ty="0" sy="100000"/>
          </a:blipFill>
          <a:ln>
            <a:noFill/>
          </a:ln>
        </p:spPr>
      </p:pic>
      <p:pic>
        <p:nvPicPr>
          <p:cNvPr id="42" name="Google Shape;42;p15"/>
          <p:cNvPicPr preferRelativeResize="0"/>
          <p:nvPr>
            <p:ph idx="4" type="pic"/>
          </p:nvPr>
        </p:nvPicPr>
        <p:blipFill/>
        <p:spPr>
          <a:xfrm>
            <a:off x="6858612" y="1939783"/>
            <a:ext cx="1342546" cy="1342544"/>
          </a:xfrm>
          <a:prstGeom prst="rect">
            <a:avLst/>
          </a:prstGeom>
          <a:blipFill rotWithShape="1">
            <a:blip r:embed="rId2">
              <a:alphaModFix/>
            </a:blip>
            <a:tile algn="tl" flip="none" tx="0" sx="100000" ty="0" sy="100000"/>
          </a:blipFill>
          <a:ln>
            <a:noFill/>
          </a:ln>
        </p:spPr>
      </p:pic>
      <p:pic>
        <p:nvPicPr>
          <p:cNvPr id="43" name="Google Shape;43;p15"/>
          <p:cNvPicPr preferRelativeResize="0"/>
          <p:nvPr>
            <p:ph idx="5" type="pic"/>
          </p:nvPr>
        </p:nvPicPr>
        <p:blipFill/>
        <p:spPr>
          <a:xfrm>
            <a:off x="9724795" y="1939783"/>
            <a:ext cx="1342546" cy="1342544"/>
          </a:xfrm>
          <a:prstGeom prst="rect">
            <a:avLst/>
          </a:prstGeom>
          <a:blipFill rotWithShape="1">
            <a:blip r:embed="rId2">
              <a:alphaModFix/>
            </a:blip>
            <a:tile algn="tl" flip="none" tx="0" sx="100000" ty="0" sy="100000"/>
          </a:blipFill>
          <a:ln>
            <a:noFill/>
          </a:ln>
        </p:spPr>
      </p:pic>
      <p:pic>
        <p:nvPicPr>
          <p:cNvPr id="44" name="Google Shape;44;p15"/>
          <p:cNvPicPr preferRelativeResize="0"/>
          <p:nvPr>
            <p:ph idx="6" type="pic"/>
          </p:nvPr>
        </p:nvPicPr>
        <p:blipFill/>
        <p:spPr>
          <a:xfrm>
            <a:off x="1126248" y="4345425"/>
            <a:ext cx="1342546" cy="1342545"/>
          </a:xfrm>
          <a:prstGeom prst="rect">
            <a:avLst/>
          </a:prstGeom>
          <a:blipFill rotWithShape="1">
            <a:blip r:embed="rId2">
              <a:alphaModFix/>
            </a:blip>
            <a:tile algn="tl" flip="none" tx="0" sx="100000" ty="0" sy="100000"/>
          </a:blipFill>
          <a:ln>
            <a:noFill/>
          </a:ln>
        </p:spPr>
      </p:pic>
      <p:pic>
        <p:nvPicPr>
          <p:cNvPr id="45" name="Google Shape;45;p15"/>
          <p:cNvPicPr preferRelativeResize="0"/>
          <p:nvPr>
            <p:ph idx="7" type="pic"/>
          </p:nvPr>
        </p:nvPicPr>
        <p:blipFill/>
        <p:spPr>
          <a:xfrm>
            <a:off x="3992431" y="4345427"/>
            <a:ext cx="1342546" cy="1342545"/>
          </a:xfrm>
          <a:prstGeom prst="rect">
            <a:avLst/>
          </a:prstGeom>
          <a:blipFill rotWithShape="1">
            <a:blip r:embed="rId2">
              <a:alphaModFix/>
            </a:blip>
            <a:tile algn="tl" flip="none" tx="0" sx="100000" ty="0" sy="100000"/>
          </a:blipFill>
          <a:ln>
            <a:noFill/>
          </a:ln>
        </p:spPr>
      </p:pic>
      <p:pic>
        <p:nvPicPr>
          <p:cNvPr id="46" name="Google Shape;46;p15"/>
          <p:cNvPicPr preferRelativeResize="0"/>
          <p:nvPr>
            <p:ph idx="8" type="pic"/>
          </p:nvPr>
        </p:nvPicPr>
        <p:blipFill/>
        <p:spPr>
          <a:xfrm>
            <a:off x="6858612" y="4345424"/>
            <a:ext cx="1342546" cy="1342544"/>
          </a:xfrm>
          <a:prstGeom prst="rect">
            <a:avLst/>
          </a:prstGeom>
          <a:blipFill rotWithShape="1">
            <a:blip r:embed="rId2">
              <a:alphaModFix/>
            </a:blip>
            <a:tile algn="tl" flip="none" tx="0" sx="100000" ty="0" sy="100000"/>
          </a:blipFill>
          <a:ln>
            <a:noFill/>
          </a:ln>
        </p:spPr>
      </p:pic>
      <p:pic>
        <p:nvPicPr>
          <p:cNvPr id="47" name="Google Shape;47;p15"/>
          <p:cNvPicPr preferRelativeResize="0"/>
          <p:nvPr>
            <p:ph idx="9" type="pic"/>
          </p:nvPr>
        </p:nvPicPr>
        <p:blipFill/>
        <p:spPr>
          <a:xfrm>
            <a:off x="9724795" y="4345424"/>
            <a:ext cx="1342546" cy="1342544"/>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8">
  <p:cSld name="SlideAdd18">
    <p:spTree>
      <p:nvGrpSpPr>
        <p:cNvPr id="48" name="Shape 48"/>
        <p:cNvGrpSpPr/>
        <p:nvPr/>
      </p:nvGrpSpPr>
      <p:grpSpPr>
        <a:xfrm>
          <a:off x="0" y="0"/>
          <a:ext cx="0" cy="0"/>
          <a:chOff x="0" y="0"/>
          <a:chExt cx="0" cy="0"/>
        </a:xfrm>
      </p:grpSpPr>
      <p:pic>
        <p:nvPicPr>
          <p:cNvPr id="49" name="Google Shape;49;p16"/>
          <p:cNvPicPr preferRelativeResize="0"/>
          <p:nvPr>
            <p:ph idx="2" type="pic"/>
          </p:nvPr>
        </p:nvPicPr>
        <p:blipFill/>
        <p:spPr>
          <a:xfrm>
            <a:off x="0" y="0"/>
            <a:ext cx="4171950" cy="6456936"/>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9">
  <p:cSld name="SlideAdd19">
    <p:spTree>
      <p:nvGrpSpPr>
        <p:cNvPr id="50" name="Shape 50"/>
        <p:cNvGrpSpPr/>
        <p:nvPr/>
      </p:nvGrpSpPr>
      <p:grpSpPr>
        <a:xfrm>
          <a:off x="0" y="0"/>
          <a:ext cx="0" cy="0"/>
          <a:chOff x="0" y="0"/>
          <a:chExt cx="0" cy="0"/>
        </a:xfrm>
      </p:grpSpPr>
      <p:pic>
        <p:nvPicPr>
          <p:cNvPr id="51" name="Google Shape;51;p17"/>
          <p:cNvPicPr preferRelativeResize="0"/>
          <p:nvPr>
            <p:ph idx="2" type="pic"/>
          </p:nvPr>
        </p:nvPicPr>
        <p:blipFill/>
        <p:spPr>
          <a:xfrm>
            <a:off x="6656391" y="553833"/>
            <a:ext cx="4972051" cy="2800351"/>
          </a:xfrm>
          <a:prstGeom prst="rect">
            <a:avLst/>
          </a:prstGeom>
          <a:blipFill rotWithShape="1">
            <a:blip r:embed="rId2">
              <a:alphaModFix/>
            </a:blip>
            <a:tile algn="tl" flip="none" tx="0" sx="100000" ty="0" sy="100000"/>
          </a:blipFill>
          <a:ln>
            <a:noFill/>
          </a:ln>
        </p:spPr>
      </p:pic>
      <p:pic>
        <p:nvPicPr>
          <p:cNvPr id="52" name="Google Shape;52;p17"/>
          <p:cNvPicPr preferRelativeResize="0"/>
          <p:nvPr>
            <p:ph idx="3" type="pic"/>
          </p:nvPr>
        </p:nvPicPr>
        <p:blipFill/>
        <p:spPr>
          <a:xfrm>
            <a:off x="6656389" y="3502888"/>
            <a:ext cx="4972050" cy="280035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20">
  <p:cSld name="SlideAdd20">
    <p:spTree>
      <p:nvGrpSpPr>
        <p:cNvPr id="53" name="Shape 53"/>
        <p:cNvGrpSpPr/>
        <p:nvPr/>
      </p:nvGrpSpPr>
      <p:grpSpPr>
        <a:xfrm>
          <a:off x="0" y="0"/>
          <a:ext cx="0" cy="0"/>
          <a:chOff x="0" y="0"/>
          <a:chExt cx="0" cy="0"/>
        </a:xfrm>
      </p:grpSpPr>
      <p:pic>
        <p:nvPicPr>
          <p:cNvPr id="54" name="Google Shape;54;p18"/>
          <p:cNvPicPr preferRelativeResize="0"/>
          <p:nvPr>
            <p:ph idx="2" type="pic"/>
          </p:nvPr>
        </p:nvPicPr>
        <p:blipFill/>
        <p:spPr>
          <a:xfrm>
            <a:off x="6858844" y="1465731"/>
            <a:ext cx="1878259" cy="3927267"/>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21">
  <p:cSld name="SlideAdd21">
    <p:spTree>
      <p:nvGrpSpPr>
        <p:cNvPr id="55" name="Shape 55"/>
        <p:cNvGrpSpPr/>
        <p:nvPr/>
      </p:nvGrpSpPr>
      <p:grpSpPr>
        <a:xfrm>
          <a:off x="0" y="0"/>
          <a:ext cx="0" cy="0"/>
          <a:chOff x="0" y="0"/>
          <a:chExt cx="0" cy="0"/>
        </a:xfrm>
      </p:grpSpPr>
      <p:pic>
        <p:nvPicPr>
          <p:cNvPr id="56" name="Google Shape;56;p19"/>
          <p:cNvPicPr preferRelativeResize="0"/>
          <p:nvPr>
            <p:ph idx="2" type="pic"/>
          </p:nvPr>
        </p:nvPicPr>
        <p:blipFill/>
        <p:spPr>
          <a:xfrm>
            <a:off x="548289" y="1779475"/>
            <a:ext cx="5345114" cy="276860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22">
  <p:cSld name="SlideAdd22">
    <p:spTree>
      <p:nvGrpSpPr>
        <p:cNvPr id="57" name="Shape 57"/>
        <p:cNvGrpSpPr/>
        <p:nvPr/>
      </p:nvGrpSpPr>
      <p:grpSpPr>
        <a:xfrm>
          <a:off x="0" y="0"/>
          <a:ext cx="0" cy="0"/>
          <a:chOff x="0" y="0"/>
          <a:chExt cx="0" cy="0"/>
        </a:xfrm>
      </p:grpSpPr>
      <p:pic>
        <p:nvPicPr>
          <p:cNvPr id="58" name="Google Shape;58;p20"/>
          <p:cNvPicPr preferRelativeResize="0"/>
          <p:nvPr>
            <p:ph idx="2" type="pic"/>
          </p:nvPr>
        </p:nvPicPr>
        <p:blipFill/>
        <p:spPr>
          <a:xfrm>
            <a:off x="8117885" y="1291924"/>
            <a:ext cx="2840336" cy="378421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2">
  <p:cSld name="SlideAdd2">
    <p:spTree>
      <p:nvGrpSpPr>
        <p:cNvPr id="12" name="Shape 12"/>
        <p:cNvGrpSpPr/>
        <p:nvPr/>
      </p:nvGrpSpPr>
      <p:grpSpPr>
        <a:xfrm>
          <a:off x="0" y="0"/>
          <a:ext cx="0" cy="0"/>
          <a:chOff x="0" y="0"/>
          <a:chExt cx="0" cy="0"/>
        </a:xfrm>
      </p:grpSpPr>
      <p:pic>
        <p:nvPicPr>
          <p:cNvPr id="13" name="Google Shape;13;p3"/>
          <p:cNvPicPr preferRelativeResize="0"/>
          <p:nvPr>
            <p:ph idx="2" type="pic"/>
          </p:nvPr>
        </p:nvPicPr>
        <p:blipFill/>
        <p:spPr>
          <a:xfrm>
            <a:off x="0" y="0"/>
            <a:ext cx="3436990" cy="685800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23">
  <p:cSld name="SlideAdd23">
    <p:spTree>
      <p:nvGrpSpPr>
        <p:cNvPr id="59" name="Shape 59"/>
        <p:cNvGrpSpPr/>
        <p:nvPr/>
      </p:nvGrpSpPr>
      <p:grpSpPr>
        <a:xfrm>
          <a:off x="0" y="0"/>
          <a:ext cx="0" cy="0"/>
          <a:chOff x="0" y="0"/>
          <a:chExt cx="0" cy="0"/>
        </a:xfrm>
      </p:grpSpPr>
      <p:pic>
        <p:nvPicPr>
          <p:cNvPr id="60" name="Google Shape;60;p21"/>
          <p:cNvPicPr preferRelativeResize="0"/>
          <p:nvPr>
            <p:ph idx="2" type="pic"/>
          </p:nvPr>
        </p:nvPicPr>
        <p:blipFill/>
        <p:spPr>
          <a:xfrm>
            <a:off x="1202111" y="2058868"/>
            <a:ext cx="4241561" cy="2651423"/>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24">
  <p:cSld name="SlideAdd24">
    <p:spTree>
      <p:nvGrpSpPr>
        <p:cNvPr id="61" name="Shape 61"/>
        <p:cNvGrpSpPr/>
        <p:nvPr/>
      </p:nvGrpSpPr>
      <p:grpSpPr>
        <a:xfrm>
          <a:off x="0" y="0"/>
          <a:ext cx="0" cy="0"/>
          <a:chOff x="0" y="0"/>
          <a:chExt cx="0" cy="0"/>
        </a:xfrm>
      </p:grpSpPr>
      <p:pic>
        <p:nvPicPr>
          <p:cNvPr id="62" name="Google Shape;62;p22"/>
          <p:cNvPicPr preferRelativeResize="0"/>
          <p:nvPr>
            <p:ph idx="2" type="pic"/>
          </p:nvPr>
        </p:nvPicPr>
        <p:blipFill/>
        <p:spPr>
          <a:xfrm>
            <a:off x="0" y="0"/>
            <a:ext cx="4171950" cy="6416676"/>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30">
  <p:cSld name="SlideAdd30">
    <p:spTree>
      <p:nvGrpSpPr>
        <p:cNvPr id="63" name="Shape 63"/>
        <p:cNvGrpSpPr/>
        <p:nvPr/>
      </p:nvGrpSpPr>
      <p:grpSpPr>
        <a:xfrm>
          <a:off x="0" y="0"/>
          <a:ext cx="0" cy="0"/>
          <a:chOff x="0" y="0"/>
          <a:chExt cx="0" cy="0"/>
        </a:xfrm>
      </p:grpSpPr>
      <p:pic>
        <p:nvPicPr>
          <p:cNvPr id="64" name="Google Shape;64;p23"/>
          <p:cNvPicPr preferRelativeResize="0"/>
          <p:nvPr>
            <p:ph idx="2" type="pic"/>
          </p:nvPr>
        </p:nvPicPr>
        <p:blipFill/>
        <p:spPr>
          <a:xfrm>
            <a:off x="0" y="-1"/>
            <a:ext cx="12193588" cy="685800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3">
  <p:cSld name="SlideAdd3">
    <p:spTree>
      <p:nvGrpSpPr>
        <p:cNvPr id="14" name="Shape 14"/>
        <p:cNvGrpSpPr/>
        <p:nvPr/>
      </p:nvGrpSpPr>
      <p:grpSpPr>
        <a:xfrm>
          <a:off x="0" y="0"/>
          <a:ext cx="0" cy="0"/>
          <a:chOff x="0" y="0"/>
          <a:chExt cx="0" cy="0"/>
        </a:xfrm>
      </p:grpSpPr>
      <p:pic>
        <p:nvPicPr>
          <p:cNvPr id="15" name="Google Shape;15;p4"/>
          <p:cNvPicPr preferRelativeResize="0"/>
          <p:nvPr>
            <p:ph idx="2" type="pic"/>
          </p:nvPr>
        </p:nvPicPr>
        <p:blipFill/>
        <p:spPr>
          <a:xfrm>
            <a:off x="7337652" y="441326"/>
            <a:ext cx="4855937" cy="6416675"/>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 name="Shape 1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5">
  <p:cSld name="SlideAdd5">
    <p:spTree>
      <p:nvGrpSpPr>
        <p:cNvPr id="17" name="Shape 17"/>
        <p:cNvGrpSpPr/>
        <p:nvPr/>
      </p:nvGrpSpPr>
      <p:grpSpPr>
        <a:xfrm>
          <a:off x="0" y="0"/>
          <a:ext cx="0" cy="0"/>
          <a:chOff x="0" y="0"/>
          <a:chExt cx="0" cy="0"/>
        </a:xfrm>
      </p:grpSpPr>
      <p:pic>
        <p:nvPicPr>
          <p:cNvPr id="18" name="Google Shape;18;p6"/>
          <p:cNvPicPr preferRelativeResize="0"/>
          <p:nvPr>
            <p:ph idx="2" type="pic"/>
          </p:nvPr>
        </p:nvPicPr>
        <p:blipFill/>
        <p:spPr>
          <a:xfrm>
            <a:off x="7095128" y="0"/>
            <a:ext cx="5098461" cy="685800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6">
  <p:cSld name="SlideAdd6">
    <p:spTree>
      <p:nvGrpSpPr>
        <p:cNvPr id="19" name="Shape 19"/>
        <p:cNvGrpSpPr/>
        <p:nvPr/>
      </p:nvGrpSpPr>
      <p:grpSpPr>
        <a:xfrm>
          <a:off x="0" y="0"/>
          <a:ext cx="0" cy="0"/>
          <a:chOff x="0" y="0"/>
          <a:chExt cx="0" cy="0"/>
        </a:xfrm>
      </p:grpSpPr>
      <p:pic>
        <p:nvPicPr>
          <p:cNvPr id="20" name="Google Shape;20;p7"/>
          <p:cNvPicPr preferRelativeResize="0"/>
          <p:nvPr>
            <p:ph idx="2" type="pic"/>
          </p:nvPr>
        </p:nvPicPr>
        <p:blipFill/>
        <p:spPr>
          <a:xfrm>
            <a:off x="0" y="0"/>
            <a:ext cx="4171950" cy="6416676"/>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7">
  <p:cSld name="SlideAdd7">
    <p:spTree>
      <p:nvGrpSpPr>
        <p:cNvPr id="21" name="Shape 21"/>
        <p:cNvGrpSpPr/>
        <p:nvPr/>
      </p:nvGrpSpPr>
      <p:grpSpPr>
        <a:xfrm>
          <a:off x="0" y="0"/>
          <a:ext cx="0" cy="0"/>
          <a:chOff x="0" y="0"/>
          <a:chExt cx="0" cy="0"/>
        </a:xfrm>
      </p:grpSpPr>
      <p:pic>
        <p:nvPicPr>
          <p:cNvPr id="22" name="Google Shape;22;p8"/>
          <p:cNvPicPr preferRelativeResize="0"/>
          <p:nvPr>
            <p:ph idx="2" type="pic"/>
          </p:nvPr>
        </p:nvPicPr>
        <p:blipFill/>
        <p:spPr>
          <a:xfrm>
            <a:off x="-18427" y="0"/>
            <a:ext cx="4955875" cy="5753093"/>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8">
  <p:cSld name="SlideAdd8">
    <p:spTree>
      <p:nvGrpSpPr>
        <p:cNvPr id="23" name="Shape 23"/>
        <p:cNvGrpSpPr/>
        <p:nvPr/>
      </p:nvGrpSpPr>
      <p:grpSpPr>
        <a:xfrm>
          <a:off x="0" y="0"/>
          <a:ext cx="0" cy="0"/>
          <a:chOff x="0" y="0"/>
          <a:chExt cx="0" cy="0"/>
        </a:xfrm>
      </p:grpSpPr>
      <p:pic>
        <p:nvPicPr>
          <p:cNvPr id="24" name="Google Shape;24;p9"/>
          <p:cNvPicPr preferRelativeResize="0"/>
          <p:nvPr>
            <p:ph idx="2" type="pic"/>
          </p:nvPr>
        </p:nvPicPr>
        <p:blipFill/>
        <p:spPr>
          <a:xfrm>
            <a:off x="0" y="0"/>
            <a:ext cx="12193588" cy="3790950"/>
          </a:xfrm>
          <a:prstGeom prst="rect">
            <a:avLst/>
          </a:prstGeom>
          <a:blipFill rotWithShape="1">
            <a:blip r:embed="rId2">
              <a:alphaModFix/>
            </a:blip>
            <a:tile algn="tl" flip="none" tx="0" sx="100000" ty="0" sy="100000"/>
          </a:blip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Add10">
  <p:cSld name="SlideAdd10">
    <p:spTree>
      <p:nvGrpSpPr>
        <p:cNvPr id="25" name="Shape 25"/>
        <p:cNvGrpSpPr/>
        <p:nvPr/>
      </p:nvGrpSpPr>
      <p:grpSpPr>
        <a:xfrm>
          <a:off x="0" y="0"/>
          <a:ext cx="0" cy="0"/>
          <a:chOff x="0" y="0"/>
          <a:chExt cx="0" cy="0"/>
        </a:xfrm>
      </p:grpSpPr>
      <p:pic>
        <p:nvPicPr>
          <p:cNvPr id="26" name="Google Shape;26;p10"/>
          <p:cNvPicPr preferRelativeResize="0"/>
          <p:nvPr>
            <p:ph idx="2" type="pic"/>
          </p:nvPr>
        </p:nvPicPr>
        <p:blipFill/>
        <p:spPr>
          <a:xfrm>
            <a:off x="1" y="4400791"/>
            <a:ext cx="12193587" cy="2457209"/>
          </a:xfrm>
          <a:prstGeom prst="rect">
            <a:avLst/>
          </a:prstGeom>
          <a:blipFill rotWithShape="1">
            <a:blip r:embed="rId2">
              <a:alphaModFix/>
            </a:blip>
            <a:tile algn="tl" flip="none" tx="0" sx="100000" ty="0" sy="100000"/>
          </a:blip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42">
          <p15:clr>
            <a:srgbClr val="F26B43"/>
          </p15:clr>
        </p15:guide>
        <p15:guide id="2" pos="280">
          <p15:clr>
            <a:srgbClr val="F26B43"/>
          </p15:clr>
        </p15:guide>
        <p15:guide id="3" pos="7401">
          <p15:clr>
            <a:srgbClr val="F26B43"/>
          </p15:clr>
        </p15:guide>
        <p15:guide id="4" orient="horz" pos="27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 Id="rId4" Type="http://schemas.openxmlformats.org/officeDocument/2006/relationships/image" Target="../media/image7.jpg"/><Relationship Id="rId5" Type="http://schemas.openxmlformats.org/officeDocument/2006/relationships/image" Target="../media/image2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jpg"/><Relationship Id="rId5"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image" Target="../media/image1.jpg"/><Relationship Id="rId5"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0.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33.jpg"/><Relationship Id="rId4" Type="http://schemas.openxmlformats.org/officeDocument/2006/relationships/image" Target="../media/image1.jp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1.jpg"/><Relationship Id="rId5"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6.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8.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4.jpg"/><Relationship Id="rId4" Type="http://schemas.openxmlformats.org/officeDocument/2006/relationships/image" Target="../media/image1.jpg"/><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7.jpg"/><Relationship Id="rId4" Type="http://schemas.openxmlformats.org/officeDocument/2006/relationships/image" Target="../media/image1.jpg"/><Relationship Id="rId5"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1.jpg"/><Relationship Id="rId4" Type="http://schemas.openxmlformats.org/officeDocument/2006/relationships/image" Target="../media/image5.jpg"/><Relationship Id="rId5"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9.jpg"/><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image" Target="../media/image4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image" Target="../media/image1.jp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1.jpg"/><Relationship Id="rId5"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1.jpg"/><Relationship Id="rId5"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4.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jpg"/><Relationship Id="rId4" Type="http://schemas.openxmlformats.org/officeDocument/2006/relationships/image" Target="../media/image1.jp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jp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24"/>
          <p:cNvPicPr preferRelativeResize="0"/>
          <p:nvPr>
            <p:ph idx="2" type="pic"/>
          </p:nvPr>
        </p:nvPicPr>
        <p:blipFill rotWithShape="1">
          <a:blip r:embed="rId3">
            <a:alphaModFix/>
          </a:blip>
          <a:srcRect b="7813" l="0" r="0" t="7805"/>
          <a:stretch/>
        </p:blipFill>
        <p:spPr>
          <a:xfrm>
            <a:off x="0" y="-1"/>
            <a:ext cx="12193587" cy="6857999"/>
          </a:xfrm>
          <a:prstGeom prst="rect">
            <a:avLst/>
          </a:prstGeom>
          <a:blipFill rotWithShape="1">
            <a:blip r:embed="rId4">
              <a:alphaModFix/>
            </a:blip>
            <a:tile algn="tl" flip="none" tx="0" sx="100000" ty="0" sy="100000"/>
          </a:blipFill>
          <a:ln>
            <a:noFill/>
          </a:ln>
        </p:spPr>
      </p:pic>
      <p:sp>
        <p:nvSpPr>
          <p:cNvPr id="70" name="Google Shape;70;p24"/>
          <p:cNvSpPr/>
          <p:nvPr/>
        </p:nvSpPr>
        <p:spPr>
          <a:xfrm>
            <a:off x="100" y="-1"/>
            <a:ext cx="12193500" cy="6858000"/>
          </a:xfrm>
          <a:prstGeom prst="rect">
            <a:avLst/>
          </a:prstGeom>
          <a:gradFill>
            <a:gsLst>
              <a:gs pos="0">
                <a:schemeClr val="accent1"/>
              </a:gs>
              <a:gs pos="15000">
                <a:schemeClr val="accent1"/>
              </a:gs>
              <a:gs pos="100000">
                <a:srgbClr val="D8D8D8">
                  <a:alpha val="49803"/>
                </a:srgbClr>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71" name="Google Shape;71;p24"/>
          <p:cNvSpPr txBox="1"/>
          <p:nvPr/>
        </p:nvSpPr>
        <p:spPr>
          <a:xfrm>
            <a:off x="3700304" y="4001188"/>
            <a:ext cx="4793100" cy="2925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900">
                <a:solidFill>
                  <a:schemeClr val="lt1"/>
                </a:solidFill>
                <a:latin typeface="Roboto"/>
                <a:ea typeface="Roboto"/>
                <a:cs typeface="Roboto"/>
                <a:sym typeface="Roboto"/>
              </a:rPr>
              <a:t>by Roberto Herrera</a:t>
            </a:r>
            <a:endParaRPr b="1" i="0" sz="1900" u="none" cap="none" strike="noStrike">
              <a:solidFill>
                <a:schemeClr val="lt1"/>
              </a:solidFill>
              <a:latin typeface="Roboto"/>
              <a:ea typeface="Roboto"/>
              <a:cs typeface="Roboto"/>
              <a:sym typeface="Roboto"/>
            </a:endParaRPr>
          </a:p>
        </p:txBody>
      </p:sp>
      <p:sp>
        <p:nvSpPr>
          <p:cNvPr id="72" name="Google Shape;72;p24"/>
          <p:cNvSpPr txBox="1"/>
          <p:nvPr/>
        </p:nvSpPr>
        <p:spPr>
          <a:xfrm>
            <a:off x="2042347" y="2450925"/>
            <a:ext cx="8760600" cy="133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000">
                <a:solidFill>
                  <a:schemeClr val="lt1"/>
                </a:solidFill>
                <a:latin typeface="Montserrat ExtraBold"/>
                <a:ea typeface="Montserrat ExtraBold"/>
                <a:cs typeface="Montserrat ExtraBold"/>
                <a:sym typeface="Montserrat ExtraBold"/>
              </a:rPr>
              <a:t>FUNDAMENTAL IDEAS</a:t>
            </a:r>
            <a:endParaRPr sz="5000">
              <a:solidFill>
                <a:schemeClr val="lt1"/>
              </a:solidFill>
              <a:latin typeface="Montserrat ExtraBold"/>
              <a:ea typeface="Montserrat ExtraBold"/>
              <a:cs typeface="Montserrat ExtraBold"/>
              <a:sym typeface="Montserrat ExtraBold"/>
            </a:endParaRPr>
          </a:p>
          <a:p>
            <a:pPr indent="0" lvl="0" marL="0" marR="0" rtl="0" algn="ctr">
              <a:spcBef>
                <a:spcPts val="0"/>
              </a:spcBef>
              <a:spcAft>
                <a:spcPts val="0"/>
              </a:spcAft>
              <a:buNone/>
            </a:pPr>
            <a:r>
              <a:rPr lang="en-US" sz="3700">
                <a:solidFill>
                  <a:schemeClr val="lt1"/>
                </a:solidFill>
                <a:latin typeface="Montserrat ExtraBold"/>
                <a:ea typeface="Montserrat ExtraBold"/>
                <a:cs typeface="Montserrat ExtraBold"/>
                <a:sym typeface="Montserrat ExtraBold"/>
              </a:rPr>
              <a:t>OF CHRISTIAN STEWARDSHIP</a:t>
            </a:r>
            <a:endParaRPr sz="3700">
              <a:solidFill>
                <a:schemeClr val="lt1"/>
              </a:solidFill>
              <a:latin typeface="Montserrat ExtraBold"/>
              <a:ea typeface="Montserrat ExtraBold"/>
              <a:cs typeface="Montserrat ExtraBold"/>
              <a:sym typeface="Montserrat ExtraBold"/>
            </a:endParaRPr>
          </a:p>
        </p:txBody>
      </p:sp>
      <p:pic>
        <p:nvPicPr>
          <p:cNvPr id="73" name="Google Shape;73;p24"/>
          <p:cNvPicPr preferRelativeResize="0"/>
          <p:nvPr/>
        </p:nvPicPr>
        <p:blipFill>
          <a:blip r:embed="rId5">
            <a:alphaModFix/>
          </a:blip>
          <a:stretch>
            <a:fillRect/>
          </a:stretch>
        </p:blipFill>
        <p:spPr>
          <a:xfrm>
            <a:off x="4826613" y="333850"/>
            <a:ext cx="2540477" cy="1429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33"/>
          <p:cNvPicPr preferRelativeResize="0"/>
          <p:nvPr>
            <p:ph idx="2" type="pic"/>
          </p:nvPr>
        </p:nvPicPr>
        <p:blipFill rotWithShape="1">
          <a:blip r:embed="rId3">
            <a:alphaModFix/>
          </a:blip>
          <a:srcRect b="0" l="7810" r="44995" t="0"/>
          <a:stretch/>
        </p:blipFill>
        <p:spPr>
          <a:xfrm>
            <a:off x="7337650" y="0"/>
            <a:ext cx="4855951" cy="6857999"/>
          </a:xfrm>
          <a:prstGeom prst="rect">
            <a:avLst/>
          </a:prstGeom>
          <a:blipFill rotWithShape="1">
            <a:blip r:embed="rId4">
              <a:alphaModFix/>
            </a:blip>
            <a:tile algn="tl" flip="none" tx="0" sx="99997" ty="0" sy="99997"/>
          </a:blipFill>
          <a:ln>
            <a:noFill/>
          </a:ln>
        </p:spPr>
      </p:pic>
      <p:sp>
        <p:nvSpPr>
          <p:cNvPr id="190" name="Google Shape;190;p33"/>
          <p:cNvSpPr txBox="1"/>
          <p:nvPr/>
        </p:nvSpPr>
        <p:spPr>
          <a:xfrm>
            <a:off x="978575" y="803850"/>
            <a:ext cx="5922300" cy="307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3F3F3F"/>
                </a:solidFill>
                <a:latin typeface="Montserrat Black"/>
                <a:ea typeface="Montserrat Black"/>
                <a:cs typeface="Montserrat Black"/>
                <a:sym typeface="Montserrat Black"/>
              </a:rPr>
              <a:t>3.  Human beings were created to have a personal and intimate </a:t>
            </a:r>
            <a:r>
              <a:rPr lang="en-US" sz="4000">
                <a:solidFill>
                  <a:schemeClr val="accent1"/>
                </a:solidFill>
                <a:latin typeface="Montserrat Black"/>
                <a:ea typeface="Montserrat Black"/>
                <a:cs typeface="Montserrat Black"/>
                <a:sym typeface="Montserrat Black"/>
              </a:rPr>
              <a:t>relationship with God.</a:t>
            </a:r>
            <a:endParaRPr sz="4000">
              <a:solidFill>
                <a:schemeClr val="accent1"/>
              </a:solidFill>
              <a:latin typeface="Montserrat Black"/>
              <a:ea typeface="Montserrat Black"/>
              <a:cs typeface="Montserrat Black"/>
              <a:sym typeface="Montserrat Black"/>
            </a:endParaRPr>
          </a:p>
        </p:txBody>
      </p:sp>
      <p:sp>
        <p:nvSpPr>
          <p:cNvPr id="191" name="Google Shape;191;p33"/>
          <p:cNvSpPr txBox="1"/>
          <p:nvPr/>
        </p:nvSpPr>
        <p:spPr>
          <a:xfrm>
            <a:off x="978575" y="3917900"/>
            <a:ext cx="4855800" cy="985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Clr>
                <a:schemeClr val="dk1"/>
              </a:buClr>
              <a:buSzPts val="1100"/>
              <a:buFont typeface="Arial"/>
              <a:buNone/>
            </a:pPr>
            <a:r>
              <a:rPr lang="en-US" sz="1600">
                <a:solidFill>
                  <a:srgbClr val="7F7F7F"/>
                </a:solidFill>
                <a:latin typeface="Roboto"/>
                <a:ea typeface="Roboto"/>
                <a:cs typeface="Roboto"/>
                <a:sym typeface="Roboto"/>
              </a:rPr>
              <a:t>Read Deuteronomy 6:5; 10:12; and Matthew 22:37, 38.</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192" name="Google Shape;192;p33"/>
          <p:cNvGrpSpPr/>
          <p:nvPr/>
        </p:nvGrpSpPr>
        <p:grpSpPr>
          <a:xfrm>
            <a:off x="1035724" y="4272300"/>
            <a:ext cx="787240" cy="0"/>
            <a:chOff x="42867" y="441325"/>
            <a:chExt cx="787240" cy="0"/>
          </a:xfrm>
        </p:grpSpPr>
        <p:cxnSp>
          <p:nvCxnSpPr>
            <p:cNvPr id="193" name="Google Shape;193;p33"/>
            <p:cNvCxnSpPr/>
            <p:nvPr/>
          </p:nvCxnSpPr>
          <p:spPr>
            <a:xfrm>
              <a:off x="42867" y="441325"/>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94" name="Google Shape;194;p33"/>
            <p:cNvCxnSpPr/>
            <p:nvPr/>
          </p:nvCxnSpPr>
          <p:spPr>
            <a:xfrm>
              <a:off x="642307" y="441325"/>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95" name="Google Shape;195;p33"/>
          <p:cNvSpPr/>
          <p:nvPr/>
        </p:nvSpPr>
        <p:spPr>
          <a:xfrm>
            <a:off x="954720" y="4866938"/>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96" name="Google Shape;196;p33"/>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197" name="Google Shape;197;p33"/>
          <p:cNvSpPr/>
          <p:nvPr/>
        </p:nvSpPr>
        <p:spPr>
          <a:xfrm>
            <a:off x="4400550" y="4272288"/>
            <a:ext cx="7797133" cy="1774917"/>
          </a:xfrm>
          <a:custGeom>
            <a:rect b="b" l="l" r="r" t="t"/>
            <a:pathLst>
              <a:path extrusionOk="0" h="1983148" w="8361537">
                <a:moveTo>
                  <a:pt x="178126" y="0"/>
                </a:moveTo>
                <a:lnTo>
                  <a:pt x="8361537" y="0"/>
                </a:lnTo>
                <a:lnTo>
                  <a:pt x="8361537" y="1983148"/>
                </a:lnTo>
                <a:lnTo>
                  <a:pt x="178126" y="1983148"/>
                </a:lnTo>
                <a:cubicBezTo>
                  <a:pt x="79750" y="1983148"/>
                  <a:pt x="0" y="1903398"/>
                  <a:pt x="0" y="1805022"/>
                </a:cubicBezTo>
                <a:lnTo>
                  <a:pt x="0" y="178126"/>
                </a:lnTo>
                <a:cubicBezTo>
                  <a:pt x="0" y="79750"/>
                  <a:pt x="79750" y="0"/>
                  <a:pt x="178126" y="0"/>
                </a:cubicBezTo>
                <a:close/>
              </a:path>
            </a:pathLst>
          </a:cu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98" name="Google Shape;198;p33"/>
          <p:cNvSpPr/>
          <p:nvPr/>
        </p:nvSpPr>
        <p:spPr>
          <a:xfrm flipH="1">
            <a:off x="10952244" y="4473405"/>
            <a:ext cx="769662" cy="651240"/>
          </a:xfrm>
          <a:custGeom>
            <a:rect b="b" l="l" r="r" t="t"/>
            <a:pathLst>
              <a:path extrusionOk="0" h="21600" w="2160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rgbClr val="D8D8D8">
              <a:alpha val="49800"/>
            </a:srgb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224">
              <a:solidFill>
                <a:srgbClr val="595959"/>
              </a:solidFill>
              <a:latin typeface="Roboto"/>
              <a:ea typeface="Roboto"/>
              <a:cs typeface="Roboto"/>
              <a:sym typeface="Roboto"/>
            </a:endParaRPr>
          </a:p>
        </p:txBody>
      </p:sp>
      <p:sp>
        <p:nvSpPr>
          <p:cNvPr id="199" name="Google Shape;199;p33"/>
          <p:cNvSpPr txBox="1"/>
          <p:nvPr/>
        </p:nvSpPr>
        <p:spPr>
          <a:xfrm>
            <a:off x="4602870" y="4759547"/>
            <a:ext cx="6819900" cy="800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800">
                <a:solidFill>
                  <a:srgbClr val="3F3F3F"/>
                </a:solidFill>
                <a:latin typeface="Raleway SemiBold"/>
                <a:ea typeface="Raleway SemiBold"/>
                <a:cs typeface="Raleway SemiBold"/>
                <a:sym typeface="Raleway SemiBold"/>
              </a:rPr>
              <a:t>“Love the Lord your God with all your heart and with all your soul and with all your strength”</a:t>
            </a:r>
            <a:endParaRPr sz="18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None/>
            </a:pPr>
            <a:r>
              <a:rPr lang="en-US" sz="1600">
                <a:solidFill>
                  <a:schemeClr val="accent1"/>
                </a:solidFill>
                <a:latin typeface="Raleway SemiBold"/>
                <a:ea typeface="Raleway SemiBold"/>
                <a:cs typeface="Raleway SemiBold"/>
                <a:sym typeface="Raleway SemiBold"/>
              </a:rPr>
              <a:t>Deuteronomy 6:5</a:t>
            </a:r>
            <a:endParaRPr sz="16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p34"/>
          <p:cNvPicPr preferRelativeResize="0"/>
          <p:nvPr>
            <p:ph idx="2" type="pic"/>
          </p:nvPr>
        </p:nvPicPr>
        <p:blipFill rotWithShape="1">
          <a:blip r:embed="rId3">
            <a:alphaModFix/>
          </a:blip>
          <a:srcRect b="0" l="25226" r="25221"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205" name="Google Shape;205;p34"/>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206" name="Google Shape;206;p34"/>
          <p:cNvGrpSpPr/>
          <p:nvPr/>
        </p:nvGrpSpPr>
        <p:grpSpPr>
          <a:xfrm>
            <a:off x="954720" y="1643552"/>
            <a:ext cx="4582354" cy="4203389"/>
            <a:chOff x="954720" y="2217883"/>
            <a:chExt cx="4582354" cy="4203389"/>
          </a:xfrm>
        </p:grpSpPr>
        <p:sp>
          <p:nvSpPr>
            <p:cNvPr id="207" name="Google Shape;207;p34"/>
            <p:cNvSpPr txBox="1"/>
            <p:nvPr/>
          </p:nvSpPr>
          <p:spPr>
            <a:xfrm>
              <a:off x="978574" y="2217883"/>
              <a:ext cx="4558500" cy="3570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a)</a:t>
              </a:r>
              <a:r>
                <a:rPr lang="en-US" sz="1600">
                  <a:solidFill>
                    <a:srgbClr val="7F7F7F"/>
                  </a:solidFill>
                  <a:latin typeface="Roboto"/>
                  <a:ea typeface="Roboto"/>
                  <a:cs typeface="Roboto"/>
                  <a:sym typeface="Roboto"/>
                </a:rPr>
                <a:t> This concept reminds us that God wanted to have a personal and intimate relationship with human beings; therefore, He formed humans with His hands and breathed life into their nostrils. God’s purpose was for a long and lasting relationship, but that was interrupted by sin. Humanity’s rebellion led to separation from God (Isa. 59:2). However, through Christ (the God-man) and His incarnation, humans can be reconciled to their Creator.</a:t>
              </a:r>
              <a:endParaRPr sz="1600">
                <a:solidFill>
                  <a:srgbClr val="7F7F7F"/>
                </a:solidFill>
                <a:latin typeface="Roboto"/>
                <a:ea typeface="Roboto"/>
                <a:cs typeface="Roboto"/>
                <a:sym typeface="Roboto"/>
              </a:endParaRPr>
            </a:p>
          </p:txBody>
        </p:sp>
        <p:grpSp>
          <p:nvGrpSpPr>
            <p:cNvPr id="208" name="Google Shape;208;p34"/>
            <p:cNvGrpSpPr/>
            <p:nvPr/>
          </p:nvGrpSpPr>
          <p:grpSpPr>
            <a:xfrm>
              <a:off x="1035724" y="5836097"/>
              <a:ext cx="787240" cy="0"/>
              <a:chOff x="42867" y="2607863"/>
              <a:chExt cx="787240" cy="0"/>
            </a:xfrm>
          </p:grpSpPr>
          <p:cxnSp>
            <p:nvCxnSpPr>
              <p:cNvPr id="209" name="Google Shape;209;p34"/>
              <p:cNvCxnSpPr/>
              <p:nvPr/>
            </p:nvCxnSpPr>
            <p:spPr>
              <a:xfrm>
                <a:off x="42867" y="2607863"/>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10" name="Google Shape;210;p34"/>
              <p:cNvCxnSpPr/>
              <p:nvPr/>
            </p:nvCxnSpPr>
            <p:spPr>
              <a:xfrm>
                <a:off x="642307" y="2607863"/>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11" name="Google Shape;211;p34"/>
            <p:cNvSpPr/>
            <p:nvPr/>
          </p:nvSpPr>
          <p:spPr>
            <a:xfrm>
              <a:off x="954720" y="6163572"/>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212" name="Google Shape;212;p34"/>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213" name="Google Shape;213;p34"/>
          <p:cNvPicPr preferRelativeResize="0"/>
          <p:nvPr/>
        </p:nvPicPr>
        <p:blipFill>
          <a:blip r:embed="rId5">
            <a:alphaModFix/>
          </a:blip>
          <a:stretch>
            <a:fillRect/>
          </a:stretch>
        </p:blipFill>
        <p:spPr>
          <a:xfrm>
            <a:off x="6860712" y="3135987"/>
            <a:ext cx="468774" cy="5859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35"/>
          <p:cNvPicPr preferRelativeResize="0"/>
          <p:nvPr>
            <p:ph idx="2" type="pic"/>
          </p:nvPr>
        </p:nvPicPr>
        <p:blipFill rotWithShape="1">
          <a:blip r:embed="rId3">
            <a:alphaModFix/>
          </a:blip>
          <a:srcRect b="0" l="25226" r="25221"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219" name="Google Shape;219;p35"/>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220" name="Google Shape;220;p35"/>
          <p:cNvGrpSpPr/>
          <p:nvPr/>
        </p:nvGrpSpPr>
        <p:grpSpPr>
          <a:xfrm>
            <a:off x="954720" y="1828202"/>
            <a:ext cx="4582354" cy="3201600"/>
            <a:chOff x="954720" y="2402533"/>
            <a:chExt cx="4582354" cy="3201600"/>
          </a:xfrm>
        </p:grpSpPr>
        <p:sp>
          <p:nvSpPr>
            <p:cNvPr id="221" name="Google Shape;221;p35"/>
            <p:cNvSpPr txBox="1"/>
            <p:nvPr/>
          </p:nvSpPr>
          <p:spPr>
            <a:xfrm>
              <a:off x="978574" y="2402533"/>
              <a:ext cx="4558500" cy="3201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b) </a:t>
              </a:r>
              <a:r>
                <a:rPr lang="en-US" sz="1600">
                  <a:solidFill>
                    <a:srgbClr val="7F7F7F"/>
                  </a:solidFill>
                  <a:latin typeface="Roboto"/>
                  <a:ea typeface="Roboto"/>
                  <a:cs typeface="Roboto"/>
                  <a:sym typeface="Roboto"/>
                </a:rPr>
                <a:t>This concept also reminds us that God is interested in this world, and He carries out His plan to rescue humanity.  We are to seek God in an intimate and personal way and represent Him daily. People of all ages can communicate with God through daily Bible study, prayer, praise, and worship.</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222" name="Google Shape;222;p35"/>
            <p:cNvGrpSpPr/>
            <p:nvPr/>
          </p:nvGrpSpPr>
          <p:grpSpPr>
            <a:xfrm>
              <a:off x="1035724" y="4976147"/>
              <a:ext cx="787240" cy="0"/>
              <a:chOff x="42867" y="1747913"/>
              <a:chExt cx="787240" cy="0"/>
            </a:xfrm>
          </p:grpSpPr>
          <p:cxnSp>
            <p:nvCxnSpPr>
              <p:cNvPr id="223" name="Google Shape;223;p35"/>
              <p:cNvCxnSpPr/>
              <p:nvPr/>
            </p:nvCxnSpPr>
            <p:spPr>
              <a:xfrm>
                <a:off x="42867" y="1747913"/>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24" name="Google Shape;224;p35"/>
              <p:cNvCxnSpPr/>
              <p:nvPr/>
            </p:nvCxnSpPr>
            <p:spPr>
              <a:xfrm>
                <a:off x="642307" y="1747913"/>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25" name="Google Shape;225;p35"/>
            <p:cNvSpPr/>
            <p:nvPr/>
          </p:nvSpPr>
          <p:spPr>
            <a:xfrm>
              <a:off x="954720" y="5282147"/>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226" name="Google Shape;226;p35"/>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227" name="Google Shape;227;p35"/>
          <p:cNvPicPr preferRelativeResize="0"/>
          <p:nvPr/>
        </p:nvPicPr>
        <p:blipFill>
          <a:blip r:embed="rId5">
            <a:alphaModFix/>
          </a:blip>
          <a:stretch>
            <a:fillRect/>
          </a:stretch>
        </p:blipFill>
        <p:spPr>
          <a:xfrm>
            <a:off x="6871524" y="3149499"/>
            <a:ext cx="447150" cy="558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36"/>
          <p:cNvPicPr preferRelativeResize="0"/>
          <p:nvPr>
            <p:ph idx="2" type="pic"/>
          </p:nvPr>
        </p:nvPicPr>
        <p:blipFill rotWithShape="1">
          <a:blip r:embed="rId3">
            <a:alphaModFix/>
          </a:blip>
          <a:srcRect b="0" l="31727" r="31727" t="0"/>
          <a:stretch/>
        </p:blipFill>
        <p:spPr>
          <a:xfrm>
            <a:off x="7337650" y="0"/>
            <a:ext cx="4855951" cy="6857998"/>
          </a:xfrm>
          <a:prstGeom prst="rect">
            <a:avLst/>
          </a:prstGeom>
          <a:blipFill rotWithShape="1">
            <a:blip r:embed="rId4">
              <a:alphaModFix/>
            </a:blip>
            <a:tile algn="tl" flip="none" tx="0" sx="99997" ty="0" sy="99997"/>
          </a:blipFill>
          <a:ln>
            <a:noFill/>
          </a:ln>
        </p:spPr>
      </p:pic>
      <p:sp>
        <p:nvSpPr>
          <p:cNvPr id="233" name="Google Shape;233;p36"/>
          <p:cNvSpPr txBox="1"/>
          <p:nvPr/>
        </p:nvSpPr>
        <p:spPr>
          <a:xfrm>
            <a:off x="978575" y="665225"/>
            <a:ext cx="5922300" cy="4309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3F3F3F"/>
                </a:solidFill>
                <a:latin typeface="Montserrat Black"/>
                <a:ea typeface="Montserrat Black"/>
                <a:cs typeface="Montserrat Black"/>
                <a:sym typeface="Montserrat Black"/>
              </a:rPr>
              <a:t>4. What are the implications </a:t>
            </a:r>
            <a:r>
              <a:rPr lang="en-US" sz="4000">
                <a:solidFill>
                  <a:schemeClr val="accent1"/>
                </a:solidFill>
                <a:latin typeface="Montserrat Black"/>
                <a:ea typeface="Montserrat Black"/>
                <a:cs typeface="Montserrat Black"/>
                <a:sym typeface="Montserrat Black"/>
              </a:rPr>
              <a:t>OF</a:t>
            </a:r>
            <a:r>
              <a:rPr lang="en-US" sz="4000">
                <a:solidFill>
                  <a:srgbClr val="3F3F3F"/>
                </a:solidFill>
                <a:latin typeface="Montserrat Black"/>
                <a:ea typeface="Montserrat Black"/>
                <a:cs typeface="Montserrat Black"/>
                <a:sym typeface="Montserrat Black"/>
              </a:rPr>
              <a:t> the statement “God created man to oversee </a:t>
            </a:r>
            <a:r>
              <a:rPr lang="en-US" sz="4000">
                <a:solidFill>
                  <a:schemeClr val="accent1"/>
                </a:solidFill>
                <a:latin typeface="Montserrat Black"/>
                <a:ea typeface="Montserrat Black"/>
                <a:cs typeface="Montserrat Black"/>
                <a:sym typeface="Montserrat Black"/>
              </a:rPr>
              <a:t>His creation</a:t>
            </a:r>
            <a:r>
              <a:rPr lang="en-US" sz="4000">
                <a:solidFill>
                  <a:srgbClr val="3F3F3F"/>
                </a:solidFill>
                <a:latin typeface="Montserrat Black"/>
                <a:ea typeface="Montserrat Black"/>
                <a:cs typeface="Montserrat Black"/>
                <a:sym typeface="Montserrat Black"/>
              </a:rPr>
              <a:t> according to His directives”?</a:t>
            </a:r>
            <a:endParaRPr sz="4000">
              <a:solidFill>
                <a:schemeClr val="accent1"/>
              </a:solidFill>
              <a:latin typeface="Montserrat Black"/>
              <a:ea typeface="Montserrat Black"/>
              <a:cs typeface="Montserrat Black"/>
              <a:sym typeface="Montserrat Black"/>
            </a:endParaRPr>
          </a:p>
        </p:txBody>
      </p:sp>
      <p:sp>
        <p:nvSpPr>
          <p:cNvPr id="234" name="Google Shape;234;p36"/>
          <p:cNvSpPr txBox="1"/>
          <p:nvPr/>
        </p:nvSpPr>
        <p:spPr>
          <a:xfrm>
            <a:off x="978575" y="4986025"/>
            <a:ext cx="4855800" cy="615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Read Genesis 1:26-29; Psalm 8:3-8;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and Philippians 2:5-11.</a:t>
            </a:r>
            <a:endParaRPr sz="1600">
              <a:solidFill>
                <a:srgbClr val="7F7F7F"/>
              </a:solidFill>
              <a:latin typeface="Roboto"/>
              <a:ea typeface="Roboto"/>
              <a:cs typeface="Roboto"/>
              <a:sym typeface="Roboto"/>
            </a:endParaRPr>
          </a:p>
        </p:txBody>
      </p:sp>
      <p:grpSp>
        <p:nvGrpSpPr>
          <p:cNvPr id="235" name="Google Shape;235;p36"/>
          <p:cNvGrpSpPr/>
          <p:nvPr/>
        </p:nvGrpSpPr>
        <p:grpSpPr>
          <a:xfrm>
            <a:off x="1035724" y="5716650"/>
            <a:ext cx="787240" cy="0"/>
            <a:chOff x="42867" y="441325"/>
            <a:chExt cx="787240" cy="0"/>
          </a:xfrm>
        </p:grpSpPr>
        <p:cxnSp>
          <p:nvCxnSpPr>
            <p:cNvPr id="236" name="Google Shape;236;p36"/>
            <p:cNvCxnSpPr/>
            <p:nvPr/>
          </p:nvCxnSpPr>
          <p:spPr>
            <a:xfrm>
              <a:off x="42867" y="441325"/>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37" name="Google Shape;237;p36"/>
            <p:cNvCxnSpPr/>
            <p:nvPr/>
          </p:nvCxnSpPr>
          <p:spPr>
            <a:xfrm>
              <a:off x="642307" y="441325"/>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38" name="Google Shape;238;p36"/>
          <p:cNvSpPr/>
          <p:nvPr/>
        </p:nvSpPr>
        <p:spPr>
          <a:xfrm>
            <a:off x="954720" y="5935063"/>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39" name="Google Shape;239;p36"/>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240" name="Google Shape;240;p36"/>
          <p:cNvSpPr/>
          <p:nvPr/>
        </p:nvSpPr>
        <p:spPr>
          <a:xfrm>
            <a:off x="5116626" y="4272300"/>
            <a:ext cx="7086403" cy="1774917"/>
          </a:xfrm>
          <a:custGeom>
            <a:rect b="b" l="l" r="r" t="t"/>
            <a:pathLst>
              <a:path extrusionOk="0" h="1983148" w="8361537">
                <a:moveTo>
                  <a:pt x="178126" y="0"/>
                </a:moveTo>
                <a:lnTo>
                  <a:pt x="8361537" y="0"/>
                </a:lnTo>
                <a:lnTo>
                  <a:pt x="8361537" y="1983148"/>
                </a:lnTo>
                <a:lnTo>
                  <a:pt x="178126" y="1983148"/>
                </a:lnTo>
                <a:cubicBezTo>
                  <a:pt x="79750" y="1983148"/>
                  <a:pt x="0" y="1903398"/>
                  <a:pt x="0" y="1805022"/>
                </a:cubicBezTo>
                <a:lnTo>
                  <a:pt x="0" y="178126"/>
                </a:lnTo>
                <a:cubicBezTo>
                  <a:pt x="0" y="79750"/>
                  <a:pt x="79750" y="0"/>
                  <a:pt x="178126" y="0"/>
                </a:cubicBezTo>
                <a:close/>
              </a:path>
            </a:pathLst>
          </a:cu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41" name="Google Shape;241;p36"/>
          <p:cNvSpPr/>
          <p:nvPr/>
        </p:nvSpPr>
        <p:spPr>
          <a:xfrm flipH="1">
            <a:off x="10952244" y="4473405"/>
            <a:ext cx="769662" cy="651240"/>
          </a:xfrm>
          <a:custGeom>
            <a:rect b="b" l="l" r="r" t="t"/>
            <a:pathLst>
              <a:path extrusionOk="0" h="21600" w="2160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rgbClr val="D8D8D8">
              <a:alpha val="49800"/>
            </a:srgb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224">
              <a:solidFill>
                <a:srgbClr val="595959"/>
              </a:solidFill>
              <a:latin typeface="Roboto"/>
              <a:ea typeface="Roboto"/>
              <a:cs typeface="Roboto"/>
              <a:sym typeface="Roboto"/>
            </a:endParaRPr>
          </a:p>
        </p:txBody>
      </p:sp>
      <p:sp>
        <p:nvSpPr>
          <p:cNvPr id="242" name="Google Shape;242;p36"/>
          <p:cNvSpPr txBox="1"/>
          <p:nvPr/>
        </p:nvSpPr>
        <p:spPr>
          <a:xfrm>
            <a:off x="5500474" y="4554913"/>
            <a:ext cx="5922300" cy="14778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600">
                <a:solidFill>
                  <a:srgbClr val="3F3F3F"/>
                </a:solidFill>
                <a:latin typeface="Raleway SemiBold"/>
                <a:ea typeface="Raleway SemiBold"/>
                <a:cs typeface="Raleway SemiBold"/>
                <a:sym typeface="Raleway SemiBold"/>
              </a:rPr>
              <a:t>“Then God said, “Let us make mankind in our image, in our likeness, so that they may rule over the fish in the sea and the birds in the sky, over the livestock and all the wild animals,[a] and over all the creatures that move along the ground.”</a:t>
            </a:r>
            <a:endParaRPr sz="16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Clr>
                <a:srgbClr val="000000"/>
              </a:buClr>
              <a:buFont typeface="Arial"/>
              <a:buNone/>
            </a:pPr>
            <a:r>
              <a:rPr lang="en-US" sz="1600">
                <a:solidFill>
                  <a:schemeClr val="accent1"/>
                </a:solidFill>
                <a:latin typeface="Raleway SemiBold"/>
                <a:ea typeface="Raleway SemiBold"/>
                <a:cs typeface="Raleway SemiBold"/>
                <a:sym typeface="Raleway SemiBold"/>
              </a:rPr>
              <a:t>Genesis 1:26</a:t>
            </a:r>
            <a:endParaRPr sz="1600">
              <a:solidFill>
                <a:schemeClr val="accent1"/>
              </a:solidFill>
              <a:latin typeface="Raleway SemiBold"/>
              <a:ea typeface="Raleway SemiBold"/>
              <a:cs typeface="Raleway SemiBold"/>
              <a:sym typeface="Raleway SemiBold"/>
            </a:endParaRPr>
          </a:p>
          <a:p>
            <a:pPr indent="0" lvl="0" marL="0" marR="0" rtl="0" algn="r">
              <a:spcBef>
                <a:spcPts val="0"/>
              </a:spcBef>
              <a:spcAft>
                <a:spcPts val="0"/>
              </a:spcAft>
              <a:buNone/>
            </a:pPr>
            <a:r>
              <a:t/>
            </a:r>
            <a:endParaRPr sz="1600">
              <a:solidFill>
                <a:srgbClr val="3F3F3F"/>
              </a:solidFill>
              <a:latin typeface="Raleway SemiBold"/>
              <a:ea typeface="Raleway SemiBold"/>
              <a:cs typeface="Raleway SemiBold"/>
              <a:sym typeface="Raleway SemiBo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37"/>
          <p:cNvPicPr preferRelativeResize="0"/>
          <p:nvPr>
            <p:ph idx="2" type="pic"/>
          </p:nvPr>
        </p:nvPicPr>
        <p:blipFill rotWithShape="1">
          <a:blip r:embed="rId3">
            <a:alphaModFix/>
          </a:blip>
          <a:srcRect b="0" l="25188" r="25188" t="0"/>
          <a:stretch/>
        </p:blipFill>
        <p:spPr>
          <a:xfrm>
            <a:off x="7095128" y="0"/>
            <a:ext cx="5098501" cy="6858000"/>
          </a:xfrm>
          <a:prstGeom prst="rect">
            <a:avLst/>
          </a:prstGeom>
          <a:blipFill rotWithShape="1">
            <a:blip r:embed="rId4">
              <a:alphaModFix/>
            </a:blip>
            <a:tile algn="tl" flip="none" tx="0" sx="99997" ty="0" sy="99997"/>
          </a:blipFill>
          <a:ln>
            <a:noFill/>
          </a:ln>
        </p:spPr>
      </p:pic>
      <p:sp>
        <p:nvSpPr>
          <p:cNvPr id="248" name="Google Shape;248;p37"/>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249" name="Google Shape;249;p37"/>
          <p:cNvGrpSpPr/>
          <p:nvPr/>
        </p:nvGrpSpPr>
        <p:grpSpPr>
          <a:xfrm>
            <a:off x="954720" y="1162650"/>
            <a:ext cx="4570430" cy="5048700"/>
            <a:chOff x="954720" y="1736981"/>
            <a:chExt cx="4570430" cy="5048700"/>
          </a:xfrm>
        </p:grpSpPr>
        <p:sp>
          <p:nvSpPr>
            <p:cNvPr id="250" name="Google Shape;250;p37"/>
            <p:cNvSpPr txBox="1"/>
            <p:nvPr/>
          </p:nvSpPr>
          <p:spPr>
            <a:xfrm>
              <a:off x="966650" y="1736981"/>
              <a:ext cx="4558500" cy="50487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a)</a:t>
              </a:r>
              <a:r>
                <a:rPr lang="en-US" sz="1600">
                  <a:solidFill>
                    <a:srgbClr val="7F7F7F"/>
                  </a:solidFill>
                  <a:latin typeface="Roboto"/>
                  <a:ea typeface="Roboto"/>
                  <a:cs typeface="Roboto"/>
                  <a:sym typeface="Roboto"/>
                </a:rPr>
                <a:t> This concept reminds us that because God endowed human beings with the authority over the lower beings and the rest of creation, humans were to represent Him, managing God’s affairs on earth. After humans sinned, they regained their position of honor and trust through the death and resurrection of Christ. In Christ, humans can once again live as God’s agents, managing His affairs, ruling in partnership over God’s resources, and giving first place to Christ as Owner and Lord.</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251" name="Google Shape;251;p37"/>
            <p:cNvGrpSpPr/>
            <p:nvPr/>
          </p:nvGrpSpPr>
          <p:grpSpPr>
            <a:xfrm>
              <a:off x="1023799" y="5470622"/>
              <a:ext cx="787240" cy="0"/>
              <a:chOff x="30942" y="2242388"/>
              <a:chExt cx="787240" cy="0"/>
            </a:xfrm>
          </p:grpSpPr>
          <p:cxnSp>
            <p:nvCxnSpPr>
              <p:cNvPr id="252" name="Google Shape;252;p37"/>
              <p:cNvCxnSpPr/>
              <p:nvPr/>
            </p:nvCxnSpPr>
            <p:spPr>
              <a:xfrm>
                <a:off x="30942" y="224238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53" name="Google Shape;253;p37"/>
              <p:cNvCxnSpPr/>
              <p:nvPr/>
            </p:nvCxnSpPr>
            <p:spPr>
              <a:xfrm>
                <a:off x="630382" y="224238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54" name="Google Shape;254;p37"/>
            <p:cNvSpPr/>
            <p:nvPr/>
          </p:nvSpPr>
          <p:spPr>
            <a:xfrm>
              <a:off x="954720" y="5776622"/>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255" name="Google Shape;255;p37"/>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256" name="Google Shape;256;p37"/>
          <p:cNvPicPr preferRelativeResize="0"/>
          <p:nvPr/>
        </p:nvPicPr>
        <p:blipFill>
          <a:blip r:embed="rId5">
            <a:alphaModFix/>
          </a:blip>
          <a:stretch>
            <a:fillRect/>
          </a:stretch>
        </p:blipFill>
        <p:spPr>
          <a:xfrm>
            <a:off x="6883550" y="3164525"/>
            <a:ext cx="423101" cy="528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38"/>
          <p:cNvPicPr preferRelativeResize="0"/>
          <p:nvPr>
            <p:ph idx="2" type="pic"/>
          </p:nvPr>
        </p:nvPicPr>
        <p:blipFill rotWithShape="1">
          <a:blip r:embed="rId3">
            <a:alphaModFix/>
          </a:blip>
          <a:srcRect b="0" l="25226" r="25221"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262" name="Google Shape;262;p38"/>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263" name="Google Shape;263;p38"/>
          <p:cNvGrpSpPr/>
          <p:nvPr/>
        </p:nvGrpSpPr>
        <p:grpSpPr>
          <a:xfrm>
            <a:off x="954720" y="2106875"/>
            <a:ext cx="4570430" cy="4309800"/>
            <a:chOff x="954720" y="2681206"/>
            <a:chExt cx="4570430" cy="4309800"/>
          </a:xfrm>
        </p:grpSpPr>
        <p:sp>
          <p:nvSpPr>
            <p:cNvPr id="264" name="Google Shape;264;p38"/>
            <p:cNvSpPr txBox="1"/>
            <p:nvPr/>
          </p:nvSpPr>
          <p:spPr>
            <a:xfrm>
              <a:off x="966650" y="2681206"/>
              <a:ext cx="4558500" cy="43098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b)</a:t>
              </a:r>
              <a:r>
                <a:rPr lang="en-US" sz="1600">
                  <a:solidFill>
                    <a:srgbClr val="7F7F7F"/>
                  </a:solidFill>
                  <a:latin typeface="Roboto"/>
                  <a:ea typeface="Roboto"/>
                  <a:cs typeface="Roboto"/>
                  <a:sym typeface="Roboto"/>
                </a:rPr>
                <a:t> This concept reminds us that there are limits to our right to control and use God’s property (Gen. 2:15-17; 1 Cor. 4:7). Stewards are held accountable for their stewardship by God, who is the Sole Owner of all things (Rom. 14:12;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Luke 16:2).</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265" name="Google Shape;265;p38"/>
            <p:cNvGrpSpPr/>
            <p:nvPr/>
          </p:nvGrpSpPr>
          <p:grpSpPr>
            <a:xfrm>
              <a:off x="1023799" y="4870597"/>
              <a:ext cx="787240" cy="0"/>
              <a:chOff x="30942" y="1642363"/>
              <a:chExt cx="787240" cy="0"/>
            </a:xfrm>
          </p:grpSpPr>
          <p:cxnSp>
            <p:nvCxnSpPr>
              <p:cNvPr id="266" name="Google Shape;266;p38"/>
              <p:cNvCxnSpPr/>
              <p:nvPr/>
            </p:nvCxnSpPr>
            <p:spPr>
              <a:xfrm>
                <a:off x="30942" y="1642363"/>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67" name="Google Shape;267;p38"/>
              <p:cNvCxnSpPr/>
              <p:nvPr/>
            </p:nvCxnSpPr>
            <p:spPr>
              <a:xfrm>
                <a:off x="630382" y="1642363"/>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68" name="Google Shape;268;p38"/>
            <p:cNvSpPr/>
            <p:nvPr/>
          </p:nvSpPr>
          <p:spPr>
            <a:xfrm>
              <a:off x="954720" y="5176597"/>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269" name="Google Shape;269;p38"/>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270" name="Google Shape;270;p38"/>
          <p:cNvPicPr preferRelativeResize="0"/>
          <p:nvPr/>
        </p:nvPicPr>
        <p:blipFill>
          <a:blip r:embed="rId5">
            <a:alphaModFix/>
          </a:blip>
          <a:stretch>
            <a:fillRect/>
          </a:stretch>
        </p:blipFill>
        <p:spPr>
          <a:xfrm>
            <a:off x="6883550" y="3164525"/>
            <a:ext cx="423101" cy="528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9"/>
          <p:cNvPicPr preferRelativeResize="0"/>
          <p:nvPr>
            <p:ph idx="2" type="pic"/>
          </p:nvPr>
        </p:nvPicPr>
        <p:blipFill rotWithShape="1">
          <a:blip r:embed="rId3">
            <a:alphaModFix/>
          </a:blip>
          <a:srcRect b="0" l="22160" r="26399" t="0"/>
          <a:stretch/>
        </p:blipFill>
        <p:spPr>
          <a:xfrm>
            <a:off x="6900875" y="0"/>
            <a:ext cx="5292723" cy="6857999"/>
          </a:xfrm>
          <a:prstGeom prst="rect">
            <a:avLst/>
          </a:prstGeom>
          <a:blipFill rotWithShape="1">
            <a:blip r:embed="rId4">
              <a:alphaModFix/>
            </a:blip>
            <a:tile algn="tl" flip="none" tx="0" sx="99997" ty="0" sy="99997"/>
          </a:blipFill>
          <a:ln>
            <a:noFill/>
          </a:ln>
        </p:spPr>
      </p:pic>
      <p:sp>
        <p:nvSpPr>
          <p:cNvPr id="276" name="Google Shape;276;p39"/>
          <p:cNvSpPr txBox="1"/>
          <p:nvPr/>
        </p:nvSpPr>
        <p:spPr>
          <a:xfrm>
            <a:off x="978575" y="875375"/>
            <a:ext cx="5292600" cy="55413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SzPts val="1100"/>
              <a:buNone/>
            </a:pPr>
            <a:r>
              <a:rPr lang="en-US" sz="4000">
                <a:solidFill>
                  <a:srgbClr val="3F3F3F"/>
                </a:solidFill>
                <a:latin typeface="Montserrat Black"/>
                <a:ea typeface="Montserrat Black"/>
                <a:cs typeface="Montserrat Black"/>
                <a:sym typeface="Montserrat Black"/>
              </a:rPr>
              <a:t>In brief, human beings were created to </a:t>
            </a:r>
            <a:r>
              <a:rPr lang="en-US" sz="4000">
                <a:solidFill>
                  <a:schemeClr val="accent1"/>
                </a:solidFill>
                <a:latin typeface="Montserrat Black"/>
                <a:ea typeface="Montserrat Black"/>
                <a:cs typeface="Montserrat Black"/>
                <a:sym typeface="Montserrat Black"/>
              </a:rPr>
              <a:t>worship</a:t>
            </a:r>
            <a:r>
              <a:rPr lang="en-US" sz="4000">
                <a:solidFill>
                  <a:srgbClr val="3F3F3F"/>
                </a:solidFill>
                <a:latin typeface="Montserrat Black"/>
                <a:ea typeface="Montserrat Black"/>
                <a:cs typeface="Montserrat Black"/>
                <a:sym typeface="Montserrat Black"/>
              </a:rPr>
              <a:t> </a:t>
            </a:r>
            <a:r>
              <a:rPr lang="en-US" sz="4000">
                <a:solidFill>
                  <a:schemeClr val="accent1"/>
                </a:solidFill>
                <a:latin typeface="Montserrat Black"/>
                <a:ea typeface="Montserrat Black"/>
                <a:cs typeface="Montserrat Black"/>
                <a:sym typeface="Montserrat Black"/>
              </a:rPr>
              <a:t>God</a:t>
            </a:r>
            <a:r>
              <a:rPr lang="en-US" sz="4000">
                <a:solidFill>
                  <a:srgbClr val="3F3F3F"/>
                </a:solidFill>
                <a:latin typeface="Montserrat Black"/>
                <a:ea typeface="Montserrat Black"/>
                <a:cs typeface="Montserrat Black"/>
                <a:sym typeface="Montserrat Black"/>
              </a:rPr>
              <a:t> and to be His loyal stewards, fully committed </a:t>
            </a:r>
            <a:endParaRPr sz="4000">
              <a:solidFill>
                <a:srgbClr val="3F3F3F"/>
              </a:solidFill>
              <a:latin typeface="Montserrat Black"/>
              <a:ea typeface="Montserrat Black"/>
              <a:cs typeface="Montserrat Black"/>
              <a:sym typeface="Montserrat Black"/>
            </a:endParaRPr>
          </a:p>
          <a:p>
            <a:pPr indent="0" lvl="0" marL="0" marR="0" rtl="0" algn="l">
              <a:spcBef>
                <a:spcPts val="0"/>
              </a:spcBef>
              <a:spcAft>
                <a:spcPts val="0"/>
              </a:spcAft>
              <a:buClr>
                <a:schemeClr val="dk1"/>
              </a:buClr>
              <a:buSzPts val="1100"/>
              <a:buFont typeface="Arial"/>
              <a:buNone/>
            </a:pPr>
            <a:r>
              <a:rPr lang="en-US" sz="4000">
                <a:solidFill>
                  <a:srgbClr val="3F3F3F"/>
                </a:solidFill>
                <a:latin typeface="Montserrat Black"/>
                <a:ea typeface="Montserrat Black"/>
                <a:cs typeface="Montserrat Black"/>
                <a:sym typeface="Montserrat Black"/>
              </a:rPr>
              <a:t>to </a:t>
            </a:r>
            <a:r>
              <a:rPr lang="en-US" sz="4000">
                <a:solidFill>
                  <a:schemeClr val="accent1"/>
                </a:solidFill>
                <a:latin typeface="Montserrat Black"/>
                <a:ea typeface="Montserrat Black"/>
                <a:cs typeface="Montserrat Black"/>
                <a:sym typeface="Montserrat Black"/>
              </a:rPr>
              <a:t>His will</a:t>
            </a:r>
            <a:r>
              <a:rPr lang="en-US" sz="4000">
                <a:solidFill>
                  <a:srgbClr val="3F3F3F"/>
                </a:solidFill>
                <a:latin typeface="Montserrat Black"/>
                <a:ea typeface="Montserrat Black"/>
                <a:cs typeface="Montserrat Black"/>
                <a:sym typeface="Montserrat Black"/>
              </a:rPr>
              <a:t>.</a:t>
            </a:r>
            <a:endParaRPr sz="4000">
              <a:solidFill>
                <a:srgbClr val="3F3F3F"/>
              </a:solidFill>
              <a:latin typeface="Montserrat Black"/>
              <a:ea typeface="Montserrat Black"/>
              <a:cs typeface="Montserrat Black"/>
              <a:sym typeface="Montserrat Black"/>
            </a:endParaRPr>
          </a:p>
          <a:p>
            <a:pPr indent="0" lvl="0" marL="0" marR="0" rtl="0" algn="l">
              <a:spcBef>
                <a:spcPts val="0"/>
              </a:spcBef>
              <a:spcAft>
                <a:spcPts val="0"/>
              </a:spcAft>
              <a:buClr>
                <a:schemeClr val="dk1"/>
              </a:buClr>
              <a:buSzPts val="1100"/>
              <a:buFont typeface="Arial"/>
              <a:buNone/>
            </a:pPr>
            <a:r>
              <a:t/>
            </a:r>
            <a:endParaRPr sz="4000">
              <a:solidFill>
                <a:srgbClr val="3F3F3F"/>
              </a:solidFill>
              <a:latin typeface="Montserrat Black"/>
              <a:ea typeface="Montserrat Black"/>
              <a:cs typeface="Montserrat Black"/>
              <a:sym typeface="Montserrat Black"/>
            </a:endParaRPr>
          </a:p>
          <a:p>
            <a:pPr indent="0" lvl="0" marL="0" marR="0" rtl="0" algn="l">
              <a:spcBef>
                <a:spcPts val="0"/>
              </a:spcBef>
              <a:spcAft>
                <a:spcPts val="0"/>
              </a:spcAft>
              <a:buNone/>
            </a:pPr>
            <a:r>
              <a:t/>
            </a:r>
            <a:endParaRPr sz="4000">
              <a:solidFill>
                <a:srgbClr val="3F3F3F"/>
              </a:solidFill>
              <a:latin typeface="Montserrat Black"/>
              <a:ea typeface="Montserrat Black"/>
              <a:cs typeface="Montserrat Black"/>
              <a:sym typeface="Montserrat Black"/>
            </a:endParaRPr>
          </a:p>
        </p:txBody>
      </p:sp>
      <p:grpSp>
        <p:nvGrpSpPr>
          <p:cNvPr id="277" name="Google Shape;277;p39"/>
          <p:cNvGrpSpPr/>
          <p:nvPr/>
        </p:nvGrpSpPr>
        <p:grpSpPr>
          <a:xfrm>
            <a:off x="1035724" y="5496825"/>
            <a:ext cx="787240" cy="0"/>
            <a:chOff x="42867" y="441325"/>
            <a:chExt cx="787240" cy="0"/>
          </a:xfrm>
        </p:grpSpPr>
        <p:cxnSp>
          <p:nvCxnSpPr>
            <p:cNvPr id="278" name="Google Shape;278;p39"/>
            <p:cNvCxnSpPr/>
            <p:nvPr/>
          </p:nvCxnSpPr>
          <p:spPr>
            <a:xfrm>
              <a:off x="42867" y="441325"/>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79" name="Google Shape;279;p39"/>
            <p:cNvCxnSpPr/>
            <p:nvPr/>
          </p:nvCxnSpPr>
          <p:spPr>
            <a:xfrm>
              <a:off x="642307" y="441325"/>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80" name="Google Shape;280;p39"/>
          <p:cNvSpPr/>
          <p:nvPr/>
        </p:nvSpPr>
        <p:spPr>
          <a:xfrm>
            <a:off x="954720" y="5715238"/>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81" name="Google Shape;281;p39"/>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40"/>
          <p:cNvPicPr preferRelativeResize="0"/>
          <p:nvPr>
            <p:ph idx="2" type="pic"/>
          </p:nvPr>
        </p:nvPicPr>
        <p:blipFill rotWithShape="1">
          <a:blip r:embed="rId3">
            <a:alphaModFix/>
          </a:blip>
          <a:srcRect b="0" l="26405" r="26400" t="0"/>
          <a:stretch/>
        </p:blipFill>
        <p:spPr>
          <a:xfrm>
            <a:off x="7337650" y="0"/>
            <a:ext cx="4855951" cy="6857999"/>
          </a:xfrm>
          <a:prstGeom prst="rect">
            <a:avLst/>
          </a:prstGeom>
          <a:blipFill rotWithShape="1">
            <a:blip r:embed="rId4">
              <a:alphaModFix/>
            </a:blip>
            <a:tile algn="tl" flip="none" tx="0" sx="99997" ty="0" sy="99997"/>
          </a:blipFill>
          <a:ln>
            <a:noFill/>
          </a:ln>
        </p:spPr>
      </p:pic>
      <p:sp>
        <p:nvSpPr>
          <p:cNvPr id="287" name="Google Shape;287;p40"/>
          <p:cNvSpPr txBox="1"/>
          <p:nvPr/>
        </p:nvSpPr>
        <p:spPr>
          <a:xfrm>
            <a:off x="978575" y="995675"/>
            <a:ext cx="6223500" cy="36018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900">
                <a:solidFill>
                  <a:srgbClr val="3F3F3F"/>
                </a:solidFill>
                <a:latin typeface="Montserrat Black"/>
                <a:ea typeface="Montserrat Black"/>
                <a:cs typeface="Montserrat Black"/>
                <a:sym typeface="Montserrat Black"/>
              </a:rPr>
              <a:t>5. What does it mean that human beings were created to interact in </a:t>
            </a:r>
            <a:r>
              <a:rPr lang="en-US" sz="3900">
                <a:solidFill>
                  <a:schemeClr val="accent1"/>
                </a:solidFill>
                <a:latin typeface="Montserrat Black"/>
                <a:ea typeface="Montserrat Black"/>
                <a:cs typeface="Montserrat Black"/>
                <a:sym typeface="Montserrat Black"/>
              </a:rPr>
              <a:t>r</a:t>
            </a:r>
            <a:r>
              <a:rPr lang="en-US" sz="3900">
                <a:solidFill>
                  <a:schemeClr val="accent1"/>
                </a:solidFill>
                <a:latin typeface="Montserrat Black"/>
                <a:ea typeface="Montserrat Black"/>
                <a:cs typeface="Montserrat Black"/>
                <a:sym typeface="Montserrat Black"/>
              </a:rPr>
              <a:t>elationship and in equality</a:t>
            </a:r>
            <a:r>
              <a:rPr lang="en-US" sz="3900">
                <a:solidFill>
                  <a:srgbClr val="3F3F3F"/>
                </a:solidFill>
                <a:latin typeface="Montserrat Black"/>
                <a:ea typeface="Montserrat Black"/>
                <a:cs typeface="Montserrat Black"/>
                <a:sym typeface="Montserrat Black"/>
              </a:rPr>
              <a:t> with one another?</a:t>
            </a:r>
            <a:endParaRPr sz="3900">
              <a:solidFill>
                <a:schemeClr val="accent1"/>
              </a:solidFill>
              <a:latin typeface="Montserrat Black"/>
              <a:ea typeface="Montserrat Black"/>
              <a:cs typeface="Montserrat Black"/>
              <a:sym typeface="Montserrat Black"/>
            </a:endParaRPr>
          </a:p>
        </p:txBody>
      </p:sp>
      <p:sp>
        <p:nvSpPr>
          <p:cNvPr id="288" name="Google Shape;288;p40"/>
          <p:cNvSpPr txBox="1"/>
          <p:nvPr/>
        </p:nvSpPr>
        <p:spPr>
          <a:xfrm>
            <a:off x="978575" y="4597475"/>
            <a:ext cx="4855800" cy="6156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Read Genesis 2:18-24; John 13:34;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rgbClr val="000000"/>
              </a:buClr>
              <a:buFont typeface="Arial"/>
              <a:buNone/>
            </a:pPr>
            <a:r>
              <a:rPr lang="en-US" sz="1600">
                <a:solidFill>
                  <a:srgbClr val="7F7F7F"/>
                </a:solidFill>
                <a:latin typeface="Roboto"/>
                <a:ea typeface="Roboto"/>
                <a:cs typeface="Roboto"/>
                <a:sym typeface="Roboto"/>
              </a:rPr>
              <a:t>and Romans 12:10, 16. </a:t>
            </a:r>
            <a:endParaRPr sz="1600">
              <a:solidFill>
                <a:srgbClr val="7F7F7F"/>
              </a:solidFill>
              <a:latin typeface="Roboto"/>
              <a:ea typeface="Roboto"/>
              <a:cs typeface="Roboto"/>
              <a:sym typeface="Roboto"/>
            </a:endParaRPr>
          </a:p>
        </p:txBody>
      </p:sp>
      <p:grpSp>
        <p:nvGrpSpPr>
          <p:cNvPr id="289" name="Google Shape;289;p40"/>
          <p:cNvGrpSpPr/>
          <p:nvPr/>
        </p:nvGrpSpPr>
        <p:grpSpPr>
          <a:xfrm>
            <a:off x="1035724" y="5386213"/>
            <a:ext cx="787240" cy="0"/>
            <a:chOff x="42867" y="441325"/>
            <a:chExt cx="787240" cy="0"/>
          </a:xfrm>
        </p:grpSpPr>
        <p:cxnSp>
          <p:nvCxnSpPr>
            <p:cNvPr id="290" name="Google Shape;290;p40"/>
            <p:cNvCxnSpPr/>
            <p:nvPr/>
          </p:nvCxnSpPr>
          <p:spPr>
            <a:xfrm>
              <a:off x="42867" y="441325"/>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291" name="Google Shape;291;p40"/>
            <p:cNvCxnSpPr/>
            <p:nvPr/>
          </p:nvCxnSpPr>
          <p:spPr>
            <a:xfrm>
              <a:off x="642307" y="441325"/>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292" name="Google Shape;292;p40"/>
          <p:cNvSpPr/>
          <p:nvPr/>
        </p:nvSpPr>
        <p:spPr>
          <a:xfrm>
            <a:off x="954720" y="5604626"/>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3" name="Google Shape;293;p40"/>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294" name="Google Shape;294;p40"/>
          <p:cNvSpPr/>
          <p:nvPr/>
        </p:nvSpPr>
        <p:spPr>
          <a:xfrm>
            <a:off x="5912075" y="4272300"/>
            <a:ext cx="6292057" cy="1774917"/>
          </a:xfrm>
          <a:custGeom>
            <a:rect b="b" l="l" r="r" t="t"/>
            <a:pathLst>
              <a:path extrusionOk="0" h="1983148" w="8361537">
                <a:moveTo>
                  <a:pt x="178126" y="0"/>
                </a:moveTo>
                <a:lnTo>
                  <a:pt x="8361537" y="0"/>
                </a:lnTo>
                <a:lnTo>
                  <a:pt x="8361537" y="1983148"/>
                </a:lnTo>
                <a:lnTo>
                  <a:pt x="178126" y="1983148"/>
                </a:lnTo>
                <a:cubicBezTo>
                  <a:pt x="79750" y="1983148"/>
                  <a:pt x="0" y="1903398"/>
                  <a:pt x="0" y="1805022"/>
                </a:cubicBezTo>
                <a:lnTo>
                  <a:pt x="0" y="178126"/>
                </a:lnTo>
                <a:cubicBezTo>
                  <a:pt x="0" y="79750"/>
                  <a:pt x="79750" y="0"/>
                  <a:pt x="178126" y="0"/>
                </a:cubicBezTo>
                <a:close/>
              </a:path>
            </a:pathLst>
          </a:cu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295" name="Google Shape;295;p40"/>
          <p:cNvSpPr/>
          <p:nvPr/>
        </p:nvSpPr>
        <p:spPr>
          <a:xfrm flipH="1">
            <a:off x="10952244" y="4473405"/>
            <a:ext cx="769662" cy="651240"/>
          </a:xfrm>
          <a:custGeom>
            <a:rect b="b" l="l" r="r" t="t"/>
            <a:pathLst>
              <a:path extrusionOk="0" h="21600" w="2160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rgbClr val="D8D8D8">
              <a:alpha val="49800"/>
            </a:srgb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224">
              <a:solidFill>
                <a:srgbClr val="595959"/>
              </a:solidFill>
              <a:latin typeface="Roboto"/>
              <a:ea typeface="Roboto"/>
              <a:cs typeface="Roboto"/>
              <a:sym typeface="Roboto"/>
            </a:endParaRPr>
          </a:p>
        </p:txBody>
      </p:sp>
      <p:sp>
        <p:nvSpPr>
          <p:cNvPr id="296" name="Google Shape;296;p40"/>
          <p:cNvSpPr txBox="1"/>
          <p:nvPr/>
        </p:nvSpPr>
        <p:spPr>
          <a:xfrm>
            <a:off x="5500474" y="4759550"/>
            <a:ext cx="5922300" cy="800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800">
                <a:solidFill>
                  <a:srgbClr val="3F3F3F"/>
                </a:solidFill>
                <a:latin typeface="Raleway SemiBold"/>
                <a:ea typeface="Raleway SemiBold"/>
                <a:cs typeface="Raleway SemiBold"/>
                <a:sym typeface="Raleway SemiBold"/>
              </a:rPr>
              <a:t>Be devoted to one another in love. </a:t>
            </a:r>
            <a:endParaRPr sz="18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None/>
            </a:pPr>
            <a:r>
              <a:rPr lang="en-US" sz="1800">
                <a:solidFill>
                  <a:srgbClr val="3F3F3F"/>
                </a:solidFill>
                <a:latin typeface="Raleway SemiBold"/>
                <a:ea typeface="Raleway SemiBold"/>
                <a:cs typeface="Raleway SemiBold"/>
                <a:sym typeface="Raleway SemiBold"/>
              </a:rPr>
              <a:t>Honor one another above yourselves.</a:t>
            </a:r>
            <a:endParaRPr sz="18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None/>
            </a:pPr>
            <a:r>
              <a:rPr lang="en-US" sz="1600">
                <a:solidFill>
                  <a:schemeClr val="accent1"/>
                </a:solidFill>
                <a:latin typeface="Raleway SemiBold"/>
                <a:ea typeface="Raleway SemiBold"/>
                <a:cs typeface="Raleway SemiBold"/>
                <a:sym typeface="Raleway SemiBold"/>
              </a:rPr>
              <a:t>Romans 12:10</a:t>
            </a:r>
            <a:endParaRPr sz="16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41"/>
          <p:cNvPicPr preferRelativeResize="0"/>
          <p:nvPr>
            <p:ph idx="2" type="pic"/>
          </p:nvPr>
        </p:nvPicPr>
        <p:blipFill rotWithShape="1">
          <a:blip r:embed="rId3">
            <a:alphaModFix/>
          </a:blip>
          <a:srcRect b="0" l="25226" r="25221"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302" name="Google Shape;302;p41"/>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303" name="Google Shape;303;p41"/>
          <p:cNvGrpSpPr/>
          <p:nvPr/>
        </p:nvGrpSpPr>
        <p:grpSpPr>
          <a:xfrm>
            <a:off x="954720" y="1859650"/>
            <a:ext cx="4570430" cy="5418000"/>
            <a:chOff x="954720" y="2681206"/>
            <a:chExt cx="4570430" cy="5418000"/>
          </a:xfrm>
        </p:grpSpPr>
        <p:sp>
          <p:nvSpPr>
            <p:cNvPr id="304" name="Google Shape;304;p41"/>
            <p:cNvSpPr txBox="1"/>
            <p:nvPr/>
          </p:nvSpPr>
          <p:spPr>
            <a:xfrm>
              <a:off x="966650" y="2681206"/>
              <a:ext cx="4558500" cy="5418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a) </a:t>
              </a:r>
              <a:r>
                <a:rPr lang="en-US" sz="1600">
                  <a:solidFill>
                    <a:srgbClr val="7F7F7F"/>
                  </a:solidFill>
                  <a:latin typeface="Roboto"/>
                  <a:ea typeface="Roboto"/>
                  <a:cs typeface="Roboto"/>
                  <a:sym typeface="Roboto"/>
                </a:rPr>
                <a:t>This concept reminds us that God created everyone to be part of the greater human race.  The Bible shows that human beings complement each other and are complete in Christ. Sin, on the other hand, has separated and damaged this relationship, resulting in a life of selfishness, making the world a difficult place in which to live.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305" name="Google Shape;305;p41"/>
            <p:cNvGrpSpPr/>
            <p:nvPr/>
          </p:nvGrpSpPr>
          <p:grpSpPr>
            <a:xfrm>
              <a:off x="1023799" y="5300572"/>
              <a:ext cx="787240" cy="0"/>
              <a:chOff x="30942" y="2072338"/>
              <a:chExt cx="787240" cy="0"/>
            </a:xfrm>
          </p:grpSpPr>
          <p:cxnSp>
            <p:nvCxnSpPr>
              <p:cNvPr id="306" name="Google Shape;306;p41"/>
              <p:cNvCxnSpPr/>
              <p:nvPr/>
            </p:nvCxnSpPr>
            <p:spPr>
              <a:xfrm>
                <a:off x="30942" y="207233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307" name="Google Shape;307;p41"/>
              <p:cNvCxnSpPr/>
              <p:nvPr/>
            </p:nvCxnSpPr>
            <p:spPr>
              <a:xfrm>
                <a:off x="630382" y="207233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308" name="Google Shape;308;p41"/>
            <p:cNvSpPr/>
            <p:nvPr/>
          </p:nvSpPr>
          <p:spPr>
            <a:xfrm>
              <a:off x="954720" y="5606572"/>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309" name="Google Shape;309;p41"/>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310" name="Google Shape;310;p41"/>
          <p:cNvPicPr preferRelativeResize="0"/>
          <p:nvPr/>
        </p:nvPicPr>
        <p:blipFill>
          <a:blip r:embed="rId5">
            <a:alphaModFix/>
          </a:blip>
          <a:stretch>
            <a:fillRect/>
          </a:stretch>
        </p:blipFill>
        <p:spPr>
          <a:xfrm>
            <a:off x="6878275" y="3157949"/>
            <a:ext cx="433650" cy="542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pic>
        <p:nvPicPr>
          <p:cNvPr id="315" name="Google Shape;315;p42"/>
          <p:cNvPicPr preferRelativeResize="0"/>
          <p:nvPr>
            <p:ph idx="2" type="pic"/>
          </p:nvPr>
        </p:nvPicPr>
        <p:blipFill rotWithShape="1">
          <a:blip r:embed="rId3">
            <a:alphaModFix/>
          </a:blip>
          <a:srcRect b="0" l="25226" r="25221"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316" name="Google Shape;316;p42"/>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317" name="Google Shape;317;p42"/>
          <p:cNvGrpSpPr/>
          <p:nvPr/>
        </p:nvGrpSpPr>
        <p:grpSpPr>
          <a:xfrm>
            <a:off x="954720" y="1859650"/>
            <a:ext cx="4570430" cy="5418000"/>
            <a:chOff x="954720" y="2681206"/>
            <a:chExt cx="4570430" cy="5418000"/>
          </a:xfrm>
        </p:grpSpPr>
        <p:sp>
          <p:nvSpPr>
            <p:cNvPr id="318" name="Google Shape;318;p42"/>
            <p:cNvSpPr txBox="1"/>
            <p:nvPr/>
          </p:nvSpPr>
          <p:spPr>
            <a:xfrm>
              <a:off x="966650" y="2681206"/>
              <a:ext cx="4558500" cy="54180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b)</a:t>
              </a:r>
              <a:r>
                <a:rPr lang="en-US" sz="1600">
                  <a:solidFill>
                    <a:srgbClr val="7F7F7F"/>
                  </a:solidFill>
                  <a:latin typeface="Roboto"/>
                  <a:ea typeface="Roboto"/>
                  <a:cs typeface="Roboto"/>
                  <a:sym typeface="Roboto"/>
                </a:rPr>
                <a:t> This concept also reminds us that through the church, which is the body of Christ, God restores human beings, thus inviting them to a life of discipleship. We are to depend on Him and be accountable to Him and each other.  This  connection enables the church to function as a united body growing in the image of Jesus Christ.</a:t>
              </a:r>
              <a:r>
                <a:rPr lang="en-US" sz="1600">
                  <a:solidFill>
                    <a:srgbClr val="7F7F7F"/>
                  </a:solidFill>
                  <a:latin typeface="Roboto"/>
                  <a:ea typeface="Roboto"/>
                  <a:cs typeface="Roboto"/>
                  <a:sym typeface="Roboto"/>
                </a:rPr>
                <a:t>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SzPts val="1100"/>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319" name="Google Shape;319;p42"/>
            <p:cNvGrpSpPr/>
            <p:nvPr/>
          </p:nvGrpSpPr>
          <p:grpSpPr>
            <a:xfrm>
              <a:off x="1023799" y="5300572"/>
              <a:ext cx="787240" cy="0"/>
              <a:chOff x="30942" y="2072338"/>
              <a:chExt cx="787240" cy="0"/>
            </a:xfrm>
          </p:grpSpPr>
          <p:cxnSp>
            <p:nvCxnSpPr>
              <p:cNvPr id="320" name="Google Shape;320;p42"/>
              <p:cNvCxnSpPr/>
              <p:nvPr/>
            </p:nvCxnSpPr>
            <p:spPr>
              <a:xfrm>
                <a:off x="30942" y="207233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321" name="Google Shape;321;p42"/>
              <p:cNvCxnSpPr/>
              <p:nvPr/>
            </p:nvCxnSpPr>
            <p:spPr>
              <a:xfrm>
                <a:off x="630382" y="207233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322" name="Google Shape;322;p42"/>
            <p:cNvSpPr/>
            <p:nvPr/>
          </p:nvSpPr>
          <p:spPr>
            <a:xfrm>
              <a:off x="954720" y="5606572"/>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323" name="Google Shape;323;p42"/>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324" name="Google Shape;324;p42"/>
          <p:cNvPicPr preferRelativeResize="0"/>
          <p:nvPr/>
        </p:nvPicPr>
        <p:blipFill>
          <a:blip r:embed="rId5">
            <a:alphaModFix/>
          </a:blip>
          <a:stretch>
            <a:fillRect/>
          </a:stretch>
        </p:blipFill>
        <p:spPr>
          <a:xfrm>
            <a:off x="6767725" y="2974287"/>
            <a:ext cx="654750" cy="81843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pic>
        <p:nvPicPr>
          <p:cNvPr id="78" name="Google Shape;78;p25"/>
          <p:cNvPicPr preferRelativeResize="0"/>
          <p:nvPr>
            <p:ph idx="2" type="pic"/>
          </p:nvPr>
        </p:nvPicPr>
        <p:blipFill rotWithShape="1">
          <a:blip r:embed="rId3">
            <a:alphaModFix/>
          </a:blip>
          <a:srcRect b="0" l="39656" r="26891" t="0"/>
          <a:stretch/>
        </p:blipFill>
        <p:spPr>
          <a:xfrm>
            <a:off x="0" y="0"/>
            <a:ext cx="3436989" cy="6858000"/>
          </a:xfrm>
          <a:prstGeom prst="rect">
            <a:avLst/>
          </a:prstGeom>
          <a:blipFill rotWithShape="1">
            <a:blip r:embed="rId4">
              <a:alphaModFix/>
            </a:blip>
            <a:tile algn="tl" flip="none" tx="0" sx="100000" ty="0" sy="100000"/>
          </a:blipFill>
          <a:ln>
            <a:noFill/>
          </a:ln>
        </p:spPr>
      </p:pic>
      <p:sp>
        <p:nvSpPr>
          <p:cNvPr id="79" name="Google Shape;79;p25"/>
          <p:cNvSpPr/>
          <p:nvPr/>
        </p:nvSpPr>
        <p:spPr>
          <a:xfrm>
            <a:off x="2536409" y="1344405"/>
            <a:ext cx="1806991" cy="1806991"/>
          </a:xfrm>
          <a:prstGeom prst="ellipse">
            <a:avLst/>
          </a:prstGeom>
          <a:gradFill>
            <a:gsLst>
              <a:gs pos="0">
                <a:schemeClr val="accent2"/>
              </a:gs>
              <a:gs pos="100000">
                <a:schemeClr val="accent1"/>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boto"/>
              <a:ea typeface="Roboto"/>
              <a:cs typeface="Roboto"/>
              <a:sym typeface="Roboto"/>
            </a:endParaRPr>
          </a:p>
        </p:txBody>
      </p:sp>
      <p:sp>
        <p:nvSpPr>
          <p:cNvPr id="80" name="Google Shape;80;p25"/>
          <p:cNvSpPr txBox="1"/>
          <p:nvPr/>
        </p:nvSpPr>
        <p:spPr>
          <a:xfrm>
            <a:off x="4856473" y="2259334"/>
            <a:ext cx="6352800" cy="2462700"/>
          </a:xfrm>
          <a:prstGeom prst="rect">
            <a:avLst/>
          </a:prstGeom>
          <a:noFill/>
          <a:ln>
            <a:noFill/>
          </a:ln>
        </p:spPr>
        <p:txBody>
          <a:bodyPr anchorCtr="0" anchor="t" bIns="0" lIns="0" spcFirstLastPara="1" rIns="0" wrap="square" tIns="0">
            <a:spAutoFit/>
          </a:bodyPr>
          <a:lstStyle/>
          <a:p>
            <a:pPr indent="0" lvl="0" marL="0" marR="0" rtl="0" algn="just">
              <a:lnSpc>
                <a:spcPct val="150000"/>
              </a:lnSpc>
              <a:spcBef>
                <a:spcPts val="0"/>
              </a:spcBef>
              <a:spcAft>
                <a:spcPts val="0"/>
              </a:spcAft>
              <a:buNone/>
            </a:pPr>
            <a:r>
              <a:rPr lang="en-US" sz="1600">
                <a:solidFill>
                  <a:srgbClr val="7F7F7F"/>
                </a:solidFill>
                <a:latin typeface="Roboto"/>
                <a:ea typeface="Roboto"/>
                <a:cs typeface="Roboto"/>
                <a:sym typeface="Roboto"/>
              </a:rPr>
              <a:t>Biblical stewardship is based on the idea that God created human beings and invited them to oversee His creation and manage His resources. This implies that stewardship is assigned to humans by God as an integral and comprehensive lifestyle. In addition, it leads us to understand who God is, what He has done, who we are, and how we should live. We’ll uncover some biblical concepts which delineate the fundamental lifestyle of a Christian steward.</a:t>
            </a:r>
            <a:endParaRPr sz="1600">
              <a:solidFill>
                <a:srgbClr val="7F7F7F"/>
              </a:solidFill>
              <a:latin typeface="Roboto"/>
              <a:ea typeface="Roboto"/>
              <a:cs typeface="Roboto"/>
              <a:sym typeface="Roboto"/>
            </a:endParaRPr>
          </a:p>
        </p:txBody>
      </p:sp>
      <p:sp>
        <p:nvSpPr>
          <p:cNvPr id="81" name="Google Shape;81;p25"/>
          <p:cNvSpPr/>
          <p:nvPr/>
        </p:nvSpPr>
        <p:spPr>
          <a:xfrm>
            <a:off x="4856472" y="5019328"/>
            <a:ext cx="1360800" cy="257700"/>
          </a:xfrm>
          <a:prstGeom prst="roundRect">
            <a:avLst>
              <a:gd fmla="val 50000" name="adj"/>
            </a:avLst>
          </a:prstGeom>
          <a:gradFill>
            <a:gsLst>
              <a:gs pos="0">
                <a:schemeClr val="accent2"/>
              </a:gs>
              <a:gs pos="100000">
                <a:schemeClr val="accent1"/>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82" name="Google Shape;82;p25"/>
          <p:cNvSpPr/>
          <p:nvPr/>
        </p:nvSpPr>
        <p:spPr>
          <a:xfrm>
            <a:off x="119667" y="154845"/>
            <a:ext cx="239163"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83" name="Google Shape;83;p25"/>
          <p:cNvSpPr txBox="1"/>
          <p:nvPr/>
        </p:nvSpPr>
        <p:spPr>
          <a:xfrm>
            <a:off x="4853649" y="1344400"/>
            <a:ext cx="6400800" cy="677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400">
                <a:solidFill>
                  <a:schemeClr val="accent1"/>
                </a:solidFill>
                <a:latin typeface="Montserrat ExtraBold"/>
                <a:ea typeface="Montserrat ExtraBold"/>
                <a:cs typeface="Montserrat ExtraBold"/>
                <a:sym typeface="Montserrat ExtraBold"/>
              </a:rPr>
              <a:t>B</a:t>
            </a:r>
            <a:r>
              <a:rPr lang="en-US" sz="4400">
                <a:solidFill>
                  <a:srgbClr val="3F3F3F"/>
                </a:solidFill>
                <a:latin typeface="Montserrat ExtraBold"/>
                <a:ea typeface="Montserrat ExtraBold"/>
                <a:cs typeface="Montserrat ExtraBold"/>
                <a:sym typeface="Montserrat ExtraBold"/>
              </a:rPr>
              <a:t>iblical </a:t>
            </a:r>
            <a:r>
              <a:rPr lang="en-US" sz="4400">
                <a:solidFill>
                  <a:srgbClr val="3F3F3F"/>
                </a:solidFill>
                <a:latin typeface="Montserrat ExtraBold"/>
                <a:ea typeface="Montserrat ExtraBold"/>
                <a:cs typeface="Montserrat ExtraBold"/>
                <a:sym typeface="Montserrat ExtraBold"/>
              </a:rPr>
              <a:t>s</a:t>
            </a:r>
            <a:r>
              <a:rPr lang="en-US" sz="4400">
                <a:solidFill>
                  <a:srgbClr val="3F3F3F"/>
                </a:solidFill>
                <a:latin typeface="Montserrat ExtraBold"/>
                <a:ea typeface="Montserrat ExtraBold"/>
                <a:cs typeface="Montserrat ExtraBold"/>
                <a:sym typeface="Montserrat ExtraBold"/>
              </a:rPr>
              <a:t>tewardship</a:t>
            </a:r>
            <a:endParaRPr sz="4400">
              <a:solidFill>
                <a:srgbClr val="3F3F3F"/>
              </a:solidFill>
              <a:latin typeface="Montserrat ExtraBold"/>
              <a:ea typeface="Montserrat ExtraBold"/>
              <a:cs typeface="Montserrat ExtraBold"/>
              <a:sym typeface="Montserrat ExtraBold"/>
            </a:endParaRPr>
          </a:p>
        </p:txBody>
      </p:sp>
      <p:pic>
        <p:nvPicPr>
          <p:cNvPr id="84" name="Google Shape;84;p25"/>
          <p:cNvPicPr preferRelativeResize="0"/>
          <p:nvPr/>
        </p:nvPicPr>
        <p:blipFill>
          <a:blip r:embed="rId5">
            <a:alphaModFix/>
          </a:blip>
          <a:stretch>
            <a:fillRect/>
          </a:stretch>
        </p:blipFill>
        <p:spPr>
          <a:xfrm>
            <a:off x="2988072" y="1683100"/>
            <a:ext cx="903674" cy="112959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43"/>
          <p:cNvPicPr preferRelativeResize="0"/>
          <p:nvPr>
            <p:ph idx="2" type="pic"/>
          </p:nvPr>
        </p:nvPicPr>
        <p:blipFill rotWithShape="1">
          <a:blip r:embed="rId3">
            <a:alphaModFix/>
          </a:blip>
          <a:srcRect b="0" l="21289" r="21295" t="0"/>
          <a:stretch/>
        </p:blipFill>
        <p:spPr>
          <a:xfrm>
            <a:off x="-18427" y="0"/>
            <a:ext cx="4956001" cy="5753100"/>
          </a:xfrm>
          <a:prstGeom prst="rect">
            <a:avLst/>
          </a:prstGeom>
          <a:blipFill rotWithShape="1">
            <a:blip r:embed="rId4">
              <a:alphaModFix/>
            </a:blip>
            <a:tile algn="tl" flip="none" tx="0" sx="99997" ty="0" sy="99997"/>
          </a:blipFill>
          <a:ln>
            <a:noFill/>
          </a:ln>
        </p:spPr>
      </p:pic>
      <p:sp>
        <p:nvSpPr>
          <p:cNvPr id="330" name="Google Shape;330;p43"/>
          <p:cNvSpPr txBox="1"/>
          <p:nvPr/>
        </p:nvSpPr>
        <p:spPr>
          <a:xfrm>
            <a:off x="5679272" y="1061200"/>
            <a:ext cx="5693400" cy="2693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500">
                <a:solidFill>
                  <a:srgbClr val="3F3F3F"/>
                </a:solidFill>
                <a:latin typeface="Montserrat Black"/>
                <a:ea typeface="Montserrat Black"/>
                <a:cs typeface="Montserrat Black"/>
                <a:sym typeface="Montserrat Black"/>
              </a:rPr>
              <a:t>What we take away from this brief study is that biblical stewardship gives meaning to human existence by offering a personal </a:t>
            </a:r>
            <a:r>
              <a:rPr lang="en-US" sz="2500">
                <a:solidFill>
                  <a:schemeClr val="accent1"/>
                </a:solidFill>
                <a:latin typeface="Montserrat Black"/>
                <a:ea typeface="Montserrat Black"/>
                <a:cs typeface="Montserrat Black"/>
                <a:sym typeface="Montserrat Black"/>
              </a:rPr>
              <a:t>relationship with God, the Creator,</a:t>
            </a:r>
            <a:r>
              <a:rPr lang="en-US" sz="2500">
                <a:solidFill>
                  <a:srgbClr val="3F3F3F"/>
                </a:solidFill>
                <a:latin typeface="Montserrat Black"/>
                <a:ea typeface="Montserrat Black"/>
                <a:cs typeface="Montserrat Black"/>
                <a:sym typeface="Montserrat Black"/>
              </a:rPr>
              <a:t> and the Owner of everything. </a:t>
            </a:r>
            <a:endParaRPr sz="2500">
              <a:solidFill>
                <a:srgbClr val="3F3F3F"/>
              </a:solidFill>
              <a:latin typeface="Montserrat Black"/>
              <a:ea typeface="Montserrat Black"/>
              <a:cs typeface="Montserrat Black"/>
              <a:sym typeface="Montserrat Black"/>
            </a:endParaRPr>
          </a:p>
        </p:txBody>
      </p:sp>
      <p:sp>
        <p:nvSpPr>
          <p:cNvPr id="331" name="Google Shape;331;p43"/>
          <p:cNvSpPr/>
          <p:nvPr/>
        </p:nvSpPr>
        <p:spPr>
          <a:xfrm>
            <a:off x="5679276" y="3929830"/>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2" name="Google Shape;332;p43"/>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333" name="Google Shape;333;p43"/>
          <p:cNvGrpSpPr/>
          <p:nvPr/>
        </p:nvGrpSpPr>
        <p:grpSpPr>
          <a:xfrm>
            <a:off x="649346" y="138335"/>
            <a:ext cx="1464595" cy="169200"/>
            <a:chOff x="649346" y="138335"/>
            <a:chExt cx="1464595" cy="169200"/>
          </a:xfrm>
        </p:grpSpPr>
        <p:sp>
          <p:nvSpPr>
            <p:cNvPr id="334" name="Google Shape;334;p43"/>
            <p:cNvSpPr txBox="1"/>
            <p:nvPr/>
          </p:nvSpPr>
          <p:spPr>
            <a:xfrm>
              <a:off x="649346" y="138335"/>
              <a:ext cx="1572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rgbClr val="BFBFBF"/>
                  </a:solidFill>
                  <a:latin typeface="Roboto"/>
                  <a:ea typeface="Roboto"/>
                  <a:cs typeface="Roboto"/>
                  <a:sym typeface="Roboto"/>
                </a:rPr>
                <a:t>Fb</a:t>
              </a:r>
              <a:endParaRPr b="1" sz="1100">
                <a:solidFill>
                  <a:srgbClr val="BFBFBF"/>
                </a:solidFill>
                <a:latin typeface="Roboto"/>
                <a:ea typeface="Roboto"/>
                <a:cs typeface="Roboto"/>
                <a:sym typeface="Roboto"/>
              </a:endParaRPr>
            </a:p>
          </p:txBody>
        </p:sp>
        <p:sp>
          <p:nvSpPr>
            <p:cNvPr id="335" name="Google Shape;335;p43"/>
            <p:cNvSpPr txBox="1"/>
            <p:nvPr/>
          </p:nvSpPr>
          <p:spPr>
            <a:xfrm>
              <a:off x="1278229" y="138335"/>
              <a:ext cx="1668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rgbClr val="BFBFBF"/>
                  </a:solidFill>
                  <a:latin typeface="Roboto"/>
                  <a:ea typeface="Roboto"/>
                  <a:cs typeface="Roboto"/>
                  <a:sym typeface="Roboto"/>
                </a:rPr>
                <a:t>Be</a:t>
              </a:r>
              <a:endParaRPr b="1" sz="1100">
                <a:solidFill>
                  <a:srgbClr val="BFBFBF"/>
                </a:solidFill>
                <a:latin typeface="Roboto"/>
                <a:ea typeface="Roboto"/>
                <a:cs typeface="Roboto"/>
                <a:sym typeface="Roboto"/>
              </a:endParaRPr>
            </a:p>
          </p:txBody>
        </p:sp>
        <p:sp>
          <p:nvSpPr>
            <p:cNvPr id="336" name="Google Shape;336;p43"/>
            <p:cNvSpPr txBox="1"/>
            <p:nvPr/>
          </p:nvSpPr>
          <p:spPr>
            <a:xfrm>
              <a:off x="1923141" y="138335"/>
              <a:ext cx="190800" cy="1692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1100">
                  <a:solidFill>
                    <a:srgbClr val="BFBFBF"/>
                  </a:solidFill>
                  <a:latin typeface="Roboto"/>
                  <a:ea typeface="Roboto"/>
                  <a:cs typeface="Roboto"/>
                  <a:sym typeface="Roboto"/>
                </a:rPr>
                <a:t>Tw</a:t>
              </a:r>
              <a:endParaRPr b="1" sz="1100">
                <a:solidFill>
                  <a:srgbClr val="BFBFBF"/>
                </a:solidFill>
                <a:latin typeface="Roboto"/>
                <a:ea typeface="Roboto"/>
                <a:cs typeface="Roboto"/>
                <a:sym typeface="Roboto"/>
              </a:endParaRPr>
            </a:p>
          </p:txBody>
        </p:sp>
      </p:grpSp>
      <p:grpSp>
        <p:nvGrpSpPr>
          <p:cNvPr id="337" name="Google Shape;337;p43"/>
          <p:cNvGrpSpPr/>
          <p:nvPr/>
        </p:nvGrpSpPr>
        <p:grpSpPr>
          <a:xfrm>
            <a:off x="3236099" y="4652567"/>
            <a:ext cx="7049117" cy="1806000"/>
            <a:chOff x="2458184" y="4652567"/>
            <a:chExt cx="7049117" cy="1806000"/>
          </a:xfrm>
        </p:grpSpPr>
        <p:sp>
          <p:nvSpPr>
            <p:cNvPr id="338" name="Google Shape;338;p43"/>
            <p:cNvSpPr/>
            <p:nvPr/>
          </p:nvSpPr>
          <p:spPr>
            <a:xfrm>
              <a:off x="3927301" y="4652567"/>
              <a:ext cx="5580000" cy="1806000"/>
            </a:xfrm>
            <a:prstGeom prst="roundRect">
              <a:avLst>
                <a:gd fmla="val 2696" name="adj"/>
              </a:avLst>
            </a:pr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39" name="Google Shape;339;p43"/>
            <p:cNvSpPr/>
            <p:nvPr/>
          </p:nvSpPr>
          <p:spPr>
            <a:xfrm>
              <a:off x="2458184" y="4652567"/>
              <a:ext cx="1701347" cy="1804307"/>
            </a:xfrm>
            <a:custGeom>
              <a:rect b="b" l="l" r="r" t="t"/>
              <a:pathLst>
                <a:path extrusionOk="0" h="1698171" w="1701347">
                  <a:moveTo>
                    <a:pt x="45783" y="0"/>
                  </a:moveTo>
                  <a:lnTo>
                    <a:pt x="1701347" y="0"/>
                  </a:lnTo>
                  <a:lnTo>
                    <a:pt x="1701347" y="1698171"/>
                  </a:lnTo>
                  <a:lnTo>
                    <a:pt x="45783" y="1698171"/>
                  </a:lnTo>
                  <a:cubicBezTo>
                    <a:pt x="20498" y="1698171"/>
                    <a:pt x="0" y="1677673"/>
                    <a:pt x="0" y="1652388"/>
                  </a:cubicBezTo>
                  <a:lnTo>
                    <a:pt x="0" y="45783"/>
                  </a:lnTo>
                  <a:cubicBezTo>
                    <a:pt x="0" y="20498"/>
                    <a:pt x="20498" y="0"/>
                    <a:pt x="45783" y="0"/>
                  </a:cubicBezTo>
                  <a:close/>
                </a:path>
              </a:pathLst>
            </a:cu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0" name="Google Shape;340;p43"/>
            <p:cNvSpPr/>
            <p:nvPr/>
          </p:nvSpPr>
          <p:spPr>
            <a:xfrm>
              <a:off x="2939724" y="5185540"/>
              <a:ext cx="738264" cy="738378"/>
            </a:xfrm>
            <a:custGeom>
              <a:rect b="b" l="l" r="r" t="t"/>
              <a:pathLst>
                <a:path extrusionOk="0" h="485775" w="485700">
                  <a:moveTo>
                    <a:pt x="485701" y="76336"/>
                  </a:moveTo>
                  <a:lnTo>
                    <a:pt x="485701" y="310810"/>
                  </a:lnTo>
                  <a:cubicBezTo>
                    <a:pt x="485701" y="321351"/>
                    <a:pt x="477125" y="329879"/>
                    <a:pt x="466584" y="329819"/>
                  </a:cubicBezTo>
                  <a:cubicBezTo>
                    <a:pt x="456129" y="329764"/>
                    <a:pt x="447683" y="321269"/>
                    <a:pt x="447683" y="310810"/>
                  </a:cubicBezTo>
                  <a:lnTo>
                    <a:pt x="447683" y="76336"/>
                  </a:lnTo>
                  <a:cubicBezTo>
                    <a:pt x="447683" y="55207"/>
                    <a:pt x="430334" y="38018"/>
                    <a:pt x="409009" y="38018"/>
                  </a:cubicBezTo>
                  <a:cubicBezTo>
                    <a:pt x="387358" y="38018"/>
                    <a:pt x="369742" y="55207"/>
                    <a:pt x="369742" y="76336"/>
                  </a:cubicBezTo>
                  <a:cubicBezTo>
                    <a:pt x="369742" y="93429"/>
                    <a:pt x="382247" y="108409"/>
                    <a:pt x="397998" y="113816"/>
                  </a:cubicBezTo>
                  <a:cubicBezTo>
                    <a:pt x="405596" y="116426"/>
                    <a:pt x="410614" y="123679"/>
                    <a:pt x="410614" y="131714"/>
                  </a:cubicBezTo>
                  <a:lnTo>
                    <a:pt x="410614" y="237625"/>
                  </a:lnTo>
                  <a:cubicBezTo>
                    <a:pt x="410614" y="248165"/>
                    <a:pt x="402038" y="256693"/>
                    <a:pt x="391497" y="256634"/>
                  </a:cubicBezTo>
                  <a:cubicBezTo>
                    <a:pt x="381039" y="256574"/>
                    <a:pt x="372592" y="248080"/>
                    <a:pt x="372592" y="237625"/>
                  </a:cubicBezTo>
                  <a:lnTo>
                    <a:pt x="372592" y="153980"/>
                  </a:lnTo>
                  <a:lnTo>
                    <a:pt x="172040" y="153980"/>
                  </a:lnTo>
                  <a:cubicBezTo>
                    <a:pt x="161541" y="153980"/>
                    <a:pt x="153028" y="145471"/>
                    <a:pt x="153028" y="134971"/>
                  </a:cubicBezTo>
                  <a:cubicBezTo>
                    <a:pt x="153028" y="124472"/>
                    <a:pt x="161541" y="115959"/>
                    <a:pt x="172040" y="115959"/>
                  </a:cubicBezTo>
                  <a:lnTo>
                    <a:pt x="342691" y="115959"/>
                  </a:lnTo>
                  <a:cubicBezTo>
                    <a:pt x="335545" y="104028"/>
                    <a:pt x="331721" y="90427"/>
                    <a:pt x="331721" y="76336"/>
                  </a:cubicBezTo>
                  <a:cubicBezTo>
                    <a:pt x="331721" y="62375"/>
                    <a:pt x="335553" y="49292"/>
                    <a:pt x="342205" y="38018"/>
                  </a:cubicBezTo>
                  <a:lnTo>
                    <a:pt x="76695" y="38018"/>
                  </a:lnTo>
                  <a:cubicBezTo>
                    <a:pt x="55370" y="38018"/>
                    <a:pt x="38022" y="55207"/>
                    <a:pt x="38022" y="76336"/>
                  </a:cubicBezTo>
                  <a:cubicBezTo>
                    <a:pt x="38022" y="97813"/>
                    <a:pt x="55730" y="115959"/>
                    <a:pt x="76695" y="115959"/>
                  </a:cubicBezTo>
                  <a:cubicBezTo>
                    <a:pt x="87188" y="115959"/>
                    <a:pt x="95693" y="124457"/>
                    <a:pt x="95704" y="134949"/>
                  </a:cubicBezTo>
                  <a:lnTo>
                    <a:pt x="96001" y="409717"/>
                  </a:lnTo>
                  <a:cubicBezTo>
                    <a:pt x="96001" y="430701"/>
                    <a:pt x="113057" y="447757"/>
                    <a:pt x="134019" y="447757"/>
                  </a:cubicBezTo>
                  <a:lnTo>
                    <a:pt x="313664" y="447757"/>
                  </a:lnTo>
                  <a:cubicBezTo>
                    <a:pt x="324164" y="447757"/>
                    <a:pt x="332673" y="456266"/>
                    <a:pt x="332673" y="466766"/>
                  </a:cubicBezTo>
                  <a:cubicBezTo>
                    <a:pt x="332673" y="477262"/>
                    <a:pt x="324164" y="485775"/>
                    <a:pt x="313664" y="485775"/>
                  </a:cubicBezTo>
                  <a:lnTo>
                    <a:pt x="134019" y="485775"/>
                  </a:lnTo>
                  <a:cubicBezTo>
                    <a:pt x="92091" y="485775"/>
                    <a:pt x="57979" y="451663"/>
                    <a:pt x="57979" y="409736"/>
                  </a:cubicBezTo>
                  <a:lnTo>
                    <a:pt x="57705" y="151556"/>
                  </a:lnTo>
                  <a:cubicBezTo>
                    <a:pt x="44448" y="148099"/>
                    <a:pt x="32266" y="141016"/>
                    <a:pt x="22300" y="130798"/>
                  </a:cubicBezTo>
                  <a:cubicBezTo>
                    <a:pt x="7920" y="116059"/>
                    <a:pt x="0" y="96716"/>
                    <a:pt x="0" y="76336"/>
                  </a:cubicBezTo>
                  <a:cubicBezTo>
                    <a:pt x="0" y="34245"/>
                    <a:pt x="34404" y="0"/>
                    <a:pt x="76695" y="0"/>
                  </a:cubicBezTo>
                  <a:lnTo>
                    <a:pt x="407567" y="0"/>
                  </a:lnTo>
                  <a:cubicBezTo>
                    <a:pt x="407727" y="0"/>
                    <a:pt x="407882" y="19"/>
                    <a:pt x="408046" y="22"/>
                  </a:cubicBezTo>
                  <a:cubicBezTo>
                    <a:pt x="408364" y="19"/>
                    <a:pt x="408683" y="0"/>
                    <a:pt x="409009" y="0"/>
                  </a:cubicBezTo>
                  <a:cubicBezTo>
                    <a:pt x="451297" y="0"/>
                    <a:pt x="485701" y="34245"/>
                    <a:pt x="485701" y="76336"/>
                  </a:cubicBezTo>
                  <a:close/>
                  <a:moveTo>
                    <a:pt x="469012" y="388362"/>
                  </a:moveTo>
                  <a:cubicBezTo>
                    <a:pt x="491234" y="410581"/>
                    <a:pt x="491234" y="446764"/>
                    <a:pt x="468997" y="468997"/>
                  </a:cubicBezTo>
                  <a:cubicBezTo>
                    <a:pt x="457879" y="480116"/>
                    <a:pt x="443276" y="485675"/>
                    <a:pt x="428674" y="485675"/>
                  </a:cubicBezTo>
                  <a:cubicBezTo>
                    <a:pt x="414068" y="485675"/>
                    <a:pt x="399466" y="480116"/>
                    <a:pt x="388347" y="468997"/>
                  </a:cubicBezTo>
                  <a:lnTo>
                    <a:pt x="284393" y="364850"/>
                  </a:lnTo>
                  <a:cubicBezTo>
                    <a:pt x="282080" y="362530"/>
                    <a:pt x="280401" y="359654"/>
                    <a:pt x="279527" y="356496"/>
                  </a:cubicBezTo>
                  <a:lnTo>
                    <a:pt x="258276" y="279768"/>
                  </a:lnTo>
                  <a:cubicBezTo>
                    <a:pt x="256422" y="273085"/>
                    <a:pt x="258357" y="265929"/>
                    <a:pt x="263320" y="261085"/>
                  </a:cubicBezTo>
                  <a:cubicBezTo>
                    <a:pt x="268282" y="256245"/>
                    <a:pt x="275483" y="254488"/>
                    <a:pt x="282121" y="256504"/>
                  </a:cubicBezTo>
                  <a:lnTo>
                    <a:pt x="356949" y="279230"/>
                  </a:lnTo>
                  <a:cubicBezTo>
                    <a:pt x="359943" y="280142"/>
                    <a:pt x="362667" y="281776"/>
                    <a:pt x="364880" y="283993"/>
                  </a:cubicBezTo>
                  <a:close/>
                  <a:moveTo>
                    <a:pt x="314835" y="341527"/>
                  </a:moveTo>
                  <a:lnTo>
                    <a:pt x="384708" y="411533"/>
                  </a:lnTo>
                  <a:lnTo>
                    <a:pt x="411596" y="384645"/>
                  </a:lnTo>
                  <a:lnTo>
                    <a:pt x="341331" y="314224"/>
                  </a:lnTo>
                  <a:lnTo>
                    <a:pt x="304139" y="302927"/>
                  </a:lnTo>
                  <a:close/>
                  <a:moveTo>
                    <a:pt x="442113" y="415232"/>
                  </a:moveTo>
                  <a:lnTo>
                    <a:pt x="438451" y="411559"/>
                  </a:lnTo>
                  <a:lnTo>
                    <a:pt x="411566" y="438444"/>
                  </a:lnTo>
                  <a:lnTo>
                    <a:pt x="415243" y="442127"/>
                  </a:lnTo>
                  <a:cubicBezTo>
                    <a:pt x="422640" y="449529"/>
                    <a:pt x="434700" y="449529"/>
                    <a:pt x="442113" y="442116"/>
                  </a:cubicBezTo>
                  <a:cubicBezTo>
                    <a:pt x="449525" y="434704"/>
                    <a:pt x="449525" y="422644"/>
                    <a:pt x="442113" y="41523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Roboto"/>
                <a:ea typeface="Roboto"/>
                <a:cs typeface="Roboto"/>
                <a:sym typeface="Roboto"/>
              </a:endParaRPr>
            </a:p>
          </p:txBody>
        </p:sp>
        <p:sp>
          <p:nvSpPr>
            <p:cNvPr id="341" name="Google Shape;341;p43"/>
            <p:cNvSpPr txBox="1"/>
            <p:nvPr/>
          </p:nvSpPr>
          <p:spPr>
            <a:xfrm>
              <a:off x="4397586" y="4908725"/>
              <a:ext cx="4778400" cy="7389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chemeClr val="accent1"/>
                  </a:solidFill>
                  <a:latin typeface="Raleway SemiBold"/>
                  <a:ea typeface="Raleway SemiBold"/>
                  <a:cs typeface="Raleway SemiBold"/>
                  <a:sym typeface="Raleway SemiBold"/>
                </a:rPr>
                <a:t>Accepting who God is and how we were created by Him gives us true knowledge of our origin, purpose, and future life.</a:t>
              </a:r>
              <a:endParaRPr sz="1600">
                <a:solidFill>
                  <a:schemeClr val="accent1"/>
                </a:solidFill>
                <a:latin typeface="Raleway SemiBold"/>
                <a:ea typeface="Raleway SemiBold"/>
                <a:cs typeface="Raleway SemiBold"/>
                <a:sym typeface="Raleway SemiBold"/>
              </a:endParaRPr>
            </a:p>
          </p:txBody>
        </p:sp>
      </p:grpSp>
      <p:sp>
        <p:nvSpPr>
          <p:cNvPr id="342" name="Google Shape;342;p43"/>
          <p:cNvSpPr txBox="1"/>
          <p:nvPr/>
        </p:nvSpPr>
        <p:spPr>
          <a:xfrm>
            <a:off x="5198901" y="5753100"/>
            <a:ext cx="4778400" cy="492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600">
                <a:solidFill>
                  <a:srgbClr val="7F7F7F"/>
                </a:solidFill>
                <a:latin typeface="Raleway SemiBold"/>
                <a:ea typeface="Raleway SemiBold"/>
                <a:cs typeface="Raleway SemiBold"/>
                <a:sym typeface="Raleway SemiBold"/>
              </a:rPr>
              <a:t>The biblical stewardship message provides the basis for a meaningful existence. </a:t>
            </a:r>
            <a:endParaRPr sz="1600">
              <a:solidFill>
                <a:srgbClr val="7F7F7F"/>
              </a:solidFill>
              <a:latin typeface="Raleway SemiBold"/>
              <a:ea typeface="Raleway SemiBold"/>
              <a:cs typeface="Raleway SemiBold"/>
              <a:sym typeface="Raleway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4"/>
          <p:cNvSpPr txBox="1"/>
          <p:nvPr/>
        </p:nvSpPr>
        <p:spPr>
          <a:xfrm>
            <a:off x="2011087" y="813975"/>
            <a:ext cx="8171400" cy="12315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4000">
                <a:solidFill>
                  <a:srgbClr val="3F3F3F"/>
                </a:solidFill>
                <a:latin typeface="Montserrat Black"/>
                <a:ea typeface="Montserrat Black"/>
                <a:cs typeface="Montserrat Black"/>
                <a:sym typeface="Montserrat Black"/>
              </a:rPr>
              <a:t>TWO </a:t>
            </a:r>
            <a:r>
              <a:rPr lang="en-US" sz="4000">
                <a:solidFill>
                  <a:schemeClr val="accent1"/>
                </a:solidFill>
                <a:latin typeface="Montserrat Black"/>
                <a:ea typeface="Montserrat Black"/>
                <a:cs typeface="Montserrat Black"/>
                <a:sym typeface="Montserrat Black"/>
              </a:rPr>
              <a:t>IMPORTANT QUESTIONS</a:t>
            </a:r>
            <a:r>
              <a:rPr lang="en-US" sz="4000">
                <a:solidFill>
                  <a:srgbClr val="3F3F3F"/>
                </a:solidFill>
                <a:latin typeface="Montserrat Black"/>
                <a:ea typeface="Montserrat Black"/>
                <a:cs typeface="Montserrat Black"/>
                <a:sym typeface="Montserrat Black"/>
              </a:rPr>
              <a:t> TO BE ANSWERED ARE:</a:t>
            </a:r>
            <a:endParaRPr sz="4000">
              <a:solidFill>
                <a:srgbClr val="3F3F3F"/>
              </a:solidFill>
              <a:latin typeface="Montserrat Black"/>
              <a:ea typeface="Montserrat Black"/>
              <a:cs typeface="Montserrat Black"/>
              <a:sym typeface="Montserrat Black"/>
            </a:endParaRPr>
          </a:p>
        </p:txBody>
      </p:sp>
      <p:sp>
        <p:nvSpPr>
          <p:cNvPr id="348" name="Google Shape;348;p44"/>
          <p:cNvSpPr/>
          <p:nvPr/>
        </p:nvSpPr>
        <p:spPr>
          <a:xfrm>
            <a:off x="5416388" y="2166980"/>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49" name="Google Shape;349;p44"/>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350" name="Google Shape;350;p44"/>
          <p:cNvGrpSpPr/>
          <p:nvPr/>
        </p:nvGrpSpPr>
        <p:grpSpPr>
          <a:xfrm>
            <a:off x="2572222" y="2803732"/>
            <a:ext cx="7049117" cy="1463763"/>
            <a:chOff x="2458184" y="4652567"/>
            <a:chExt cx="7049117" cy="1806000"/>
          </a:xfrm>
        </p:grpSpPr>
        <p:sp>
          <p:nvSpPr>
            <p:cNvPr id="351" name="Google Shape;351;p44"/>
            <p:cNvSpPr/>
            <p:nvPr/>
          </p:nvSpPr>
          <p:spPr>
            <a:xfrm>
              <a:off x="3927301" y="4652567"/>
              <a:ext cx="5580000" cy="1806000"/>
            </a:xfrm>
            <a:prstGeom prst="roundRect">
              <a:avLst>
                <a:gd fmla="val 2696" name="adj"/>
              </a:avLst>
            </a:pr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2" name="Google Shape;352;p44"/>
            <p:cNvSpPr/>
            <p:nvPr/>
          </p:nvSpPr>
          <p:spPr>
            <a:xfrm>
              <a:off x="2458184" y="4652567"/>
              <a:ext cx="1701347" cy="1804307"/>
            </a:xfrm>
            <a:custGeom>
              <a:rect b="b" l="l" r="r" t="t"/>
              <a:pathLst>
                <a:path extrusionOk="0" h="1698171" w="1701347">
                  <a:moveTo>
                    <a:pt x="45783" y="0"/>
                  </a:moveTo>
                  <a:lnTo>
                    <a:pt x="1701347" y="0"/>
                  </a:lnTo>
                  <a:lnTo>
                    <a:pt x="1701347" y="1698171"/>
                  </a:lnTo>
                  <a:lnTo>
                    <a:pt x="45783" y="1698171"/>
                  </a:lnTo>
                  <a:cubicBezTo>
                    <a:pt x="20498" y="1698171"/>
                    <a:pt x="0" y="1677673"/>
                    <a:pt x="0" y="1652388"/>
                  </a:cubicBezTo>
                  <a:lnTo>
                    <a:pt x="0" y="45783"/>
                  </a:lnTo>
                  <a:cubicBezTo>
                    <a:pt x="0" y="20498"/>
                    <a:pt x="20498" y="0"/>
                    <a:pt x="45783" y="0"/>
                  </a:cubicBezTo>
                  <a:close/>
                </a:path>
              </a:pathLst>
            </a:cu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3" name="Google Shape;353;p44"/>
            <p:cNvSpPr txBox="1"/>
            <p:nvPr/>
          </p:nvSpPr>
          <p:spPr>
            <a:xfrm>
              <a:off x="4397586" y="4956509"/>
              <a:ext cx="4778400" cy="1196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100">
                  <a:solidFill>
                    <a:schemeClr val="accent1"/>
                  </a:solidFill>
                  <a:latin typeface="Raleway SemiBold"/>
                  <a:ea typeface="Raleway SemiBold"/>
                  <a:cs typeface="Raleway SemiBold"/>
                  <a:sym typeface="Raleway SemiBold"/>
                </a:rPr>
                <a:t>Will you accept that God, through Christ as Creator, has rights over every aspect of your life?</a:t>
              </a:r>
              <a:endParaRPr sz="2100">
                <a:solidFill>
                  <a:schemeClr val="accent1"/>
                </a:solidFill>
                <a:latin typeface="Raleway SemiBold"/>
                <a:ea typeface="Raleway SemiBold"/>
                <a:cs typeface="Raleway SemiBold"/>
                <a:sym typeface="Raleway SemiBold"/>
              </a:endParaRPr>
            </a:p>
          </p:txBody>
        </p:sp>
      </p:grpSp>
      <p:sp>
        <p:nvSpPr>
          <p:cNvPr id="354" name="Google Shape;354;p44"/>
          <p:cNvSpPr txBox="1"/>
          <p:nvPr/>
        </p:nvSpPr>
        <p:spPr>
          <a:xfrm>
            <a:off x="2980436" y="3150863"/>
            <a:ext cx="878700" cy="7695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000">
                <a:solidFill>
                  <a:schemeClr val="lt1"/>
                </a:solidFill>
                <a:latin typeface="Montserrat Black"/>
                <a:ea typeface="Montserrat Black"/>
                <a:cs typeface="Montserrat Black"/>
                <a:sym typeface="Montserrat Black"/>
              </a:rPr>
              <a:t>1</a:t>
            </a:r>
            <a:endParaRPr sz="5000">
              <a:solidFill>
                <a:schemeClr val="lt1"/>
              </a:solidFill>
              <a:latin typeface="Montserrat Black"/>
              <a:ea typeface="Montserrat Black"/>
              <a:cs typeface="Montserrat Black"/>
              <a:sym typeface="Montserrat Black"/>
            </a:endParaRPr>
          </a:p>
        </p:txBody>
      </p:sp>
      <p:grpSp>
        <p:nvGrpSpPr>
          <p:cNvPr id="355" name="Google Shape;355;p44"/>
          <p:cNvGrpSpPr/>
          <p:nvPr/>
        </p:nvGrpSpPr>
        <p:grpSpPr>
          <a:xfrm>
            <a:off x="2572235" y="4590032"/>
            <a:ext cx="7049117" cy="1463763"/>
            <a:chOff x="2458184" y="4652567"/>
            <a:chExt cx="7049117" cy="1806000"/>
          </a:xfrm>
        </p:grpSpPr>
        <p:sp>
          <p:nvSpPr>
            <p:cNvPr id="356" name="Google Shape;356;p44"/>
            <p:cNvSpPr/>
            <p:nvPr/>
          </p:nvSpPr>
          <p:spPr>
            <a:xfrm>
              <a:off x="3927301" y="4652567"/>
              <a:ext cx="5580000" cy="1806000"/>
            </a:xfrm>
            <a:prstGeom prst="roundRect">
              <a:avLst>
                <a:gd fmla="val 2696" name="adj"/>
              </a:avLst>
            </a:pr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7" name="Google Shape;357;p44"/>
            <p:cNvSpPr/>
            <p:nvPr/>
          </p:nvSpPr>
          <p:spPr>
            <a:xfrm>
              <a:off x="2458184" y="4652567"/>
              <a:ext cx="1701347" cy="1804307"/>
            </a:xfrm>
            <a:custGeom>
              <a:rect b="b" l="l" r="r" t="t"/>
              <a:pathLst>
                <a:path extrusionOk="0" h="1698171" w="1701347">
                  <a:moveTo>
                    <a:pt x="45783" y="0"/>
                  </a:moveTo>
                  <a:lnTo>
                    <a:pt x="1701347" y="0"/>
                  </a:lnTo>
                  <a:lnTo>
                    <a:pt x="1701347" y="1698171"/>
                  </a:lnTo>
                  <a:lnTo>
                    <a:pt x="45783" y="1698171"/>
                  </a:lnTo>
                  <a:cubicBezTo>
                    <a:pt x="20498" y="1698171"/>
                    <a:pt x="0" y="1677673"/>
                    <a:pt x="0" y="1652388"/>
                  </a:cubicBezTo>
                  <a:lnTo>
                    <a:pt x="0" y="45783"/>
                  </a:lnTo>
                  <a:cubicBezTo>
                    <a:pt x="0" y="20498"/>
                    <a:pt x="20498" y="0"/>
                    <a:pt x="45783" y="0"/>
                  </a:cubicBezTo>
                  <a:close/>
                </a:path>
              </a:pathLst>
            </a:cu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58" name="Google Shape;358;p44"/>
            <p:cNvSpPr txBox="1"/>
            <p:nvPr/>
          </p:nvSpPr>
          <p:spPr>
            <a:xfrm>
              <a:off x="4397586" y="4956509"/>
              <a:ext cx="4778400" cy="11964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2100">
                  <a:solidFill>
                    <a:schemeClr val="accent1"/>
                  </a:solidFill>
                  <a:latin typeface="Raleway SemiBold"/>
                  <a:ea typeface="Raleway SemiBold"/>
                  <a:cs typeface="Raleway SemiBold"/>
                  <a:sym typeface="Raleway SemiBold"/>
                </a:rPr>
                <a:t>Are you willing to become a disciple of Christ, integrating His teachings into every area of your life?</a:t>
              </a:r>
              <a:endParaRPr sz="2100">
                <a:solidFill>
                  <a:schemeClr val="accent1"/>
                </a:solidFill>
                <a:latin typeface="Raleway SemiBold"/>
                <a:ea typeface="Raleway SemiBold"/>
                <a:cs typeface="Raleway SemiBold"/>
                <a:sym typeface="Raleway SemiBold"/>
              </a:endParaRPr>
            </a:p>
          </p:txBody>
        </p:sp>
      </p:grpSp>
      <p:sp>
        <p:nvSpPr>
          <p:cNvPr id="359" name="Google Shape;359;p44"/>
          <p:cNvSpPr txBox="1"/>
          <p:nvPr/>
        </p:nvSpPr>
        <p:spPr>
          <a:xfrm>
            <a:off x="2980449" y="4937163"/>
            <a:ext cx="878700" cy="7695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000">
                <a:solidFill>
                  <a:schemeClr val="lt1"/>
                </a:solidFill>
                <a:latin typeface="Montserrat Black"/>
                <a:ea typeface="Montserrat Black"/>
                <a:cs typeface="Montserrat Black"/>
                <a:sym typeface="Montserrat Black"/>
              </a:rPr>
              <a:t>2</a:t>
            </a:r>
            <a:endParaRPr sz="5000">
              <a:solidFill>
                <a:schemeClr val="lt1"/>
              </a:solidFill>
              <a:latin typeface="Montserrat Black"/>
              <a:ea typeface="Montserrat Black"/>
              <a:cs typeface="Montserrat Black"/>
              <a:sym typeface="Montserrat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5"/>
          <p:cNvSpPr/>
          <p:nvPr/>
        </p:nvSpPr>
        <p:spPr>
          <a:xfrm>
            <a:off x="0" y="0"/>
            <a:ext cx="12193500" cy="6858000"/>
          </a:xfrm>
          <a:prstGeom prst="roundRect">
            <a:avLst>
              <a:gd fmla="val 851" name="adj"/>
            </a:avLst>
          </a:prstGeom>
          <a:gradFill>
            <a:gsLst>
              <a:gs pos="0">
                <a:schemeClr val="accent2"/>
              </a:gs>
              <a:gs pos="100000">
                <a:schemeClr val="accent1"/>
              </a:gs>
            </a:gsLst>
            <a:lin ang="3600008" scaled="0"/>
          </a:gradFill>
          <a:ln>
            <a:noFill/>
          </a:ln>
          <a:effectLst>
            <a:outerShdw blurRad="190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65" name="Google Shape;365;p45"/>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366" name="Google Shape;366;p45"/>
          <p:cNvSpPr txBox="1"/>
          <p:nvPr/>
        </p:nvSpPr>
        <p:spPr>
          <a:xfrm>
            <a:off x="978575" y="2583725"/>
            <a:ext cx="5374200" cy="1200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3900">
                <a:solidFill>
                  <a:schemeClr val="lt1"/>
                </a:solidFill>
                <a:latin typeface="Montserrat Black"/>
                <a:ea typeface="Montserrat Black"/>
                <a:cs typeface="Montserrat Black"/>
                <a:sym typeface="Montserrat Black"/>
              </a:rPr>
              <a:t>For further study </a:t>
            </a:r>
            <a:endParaRPr sz="3900">
              <a:solidFill>
                <a:schemeClr val="lt1"/>
              </a:solidFill>
              <a:latin typeface="Montserrat Black"/>
              <a:ea typeface="Montserrat Black"/>
              <a:cs typeface="Montserrat Black"/>
              <a:sym typeface="Montserrat Black"/>
            </a:endParaRPr>
          </a:p>
          <a:p>
            <a:pPr indent="0" lvl="0" marL="0" marR="0" rtl="0" algn="l">
              <a:spcBef>
                <a:spcPts val="0"/>
              </a:spcBef>
              <a:spcAft>
                <a:spcPts val="0"/>
              </a:spcAft>
              <a:buNone/>
            </a:pPr>
            <a:r>
              <a:rPr lang="en-US" sz="3900">
                <a:solidFill>
                  <a:schemeClr val="lt1"/>
                </a:solidFill>
                <a:latin typeface="Montserrat Black"/>
                <a:ea typeface="Montserrat Black"/>
                <a:cs typeface="Montserrat Black"/>
                <a:sym typeface="Montserrat Black"/>
              </a:rPr>
              <a:t>and confirmation,</a:t>
            </a:r>
            <a:endParaRPr sz="3900">
              <a:solidFill>
                <a:schemeClr val="lt1"/>
              </a:solidFill>
              <a:latin typeface="Montserrat Black"/>
              <a:ea typeface="Montserrat Black"/>
              <a:cs typeface="Montserrat Black"/>
              <a:sym typeface="Montserrat Black"/>
            </a:endParaRPr>
          </a:p>
        </p:txBody>
      </p:sp>
      <p:sp>
        <p:nvSpPr>
          <p:cNvPr id="367" name="Google Shape;367;p45"/>
          <p:cNvSpPr txBox="1"/>
          <p:nvPr/>
        </p:nvSpPr>
        <p:spPr>
          <a:xfrm>
            <a:off x="978575" y="3866525"/>
            <a:ext cx="48558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lt1"/>
                </a:solidFill>
                <a:latin typeface="Roboto"/>
                <a:ea typeface="Roboto"/>
                <a:cs typeface="Roboto"/>
                <a:sym typeface="Roboto"/>
              </a:rPr>
              <a:t>read 2 Corinthians 5:17 and Galatians 2:20.</a:t>
            </a:r>
            <a:endParaRPr sz="1600">
              <a:solidFill>
                <a:schemeClr val="lt1"/>
              </a:solidFill>
              <a:latin typeface="Roboto"/>
              <a:ea typeface="Roboto"/>
              <a:cs typeface="Roboto"/>
              <a:sym typeface="Roboto"/>
            </a:endParaRPr>
          </a:p>
        </p:txBody>
      </p:sp>
      <p:pic>
        <p:nvPicPr>
          <p:cNvPr id="368" name="Google Shape;368;p45"/>
          <p:cNvPicPr preferRelativeResize="0"/>
          <p:nvPr/>
        </p:nvPicPr>
        <p:blipFill>
          <a:blip r:embed="rId3">
            <a:alphaModFix/>
          </a:blip>
          <a:stretch>
            <a:fillRect/>
          </a:stretch>
        </p:blipFill>
        <p:spPr>
          <a:xfrm>
            <a:off x="5494550" y="154850"/>
            <a:ext cx="6699023" cy="669902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6"/>
          <p:cNvSpPr/>
          <p:nvPr/>
        </p:nvSpPr>
        <p:spPr>
          <a:xfrm>
            <a:off x="0" y="0"/>
            <a:ext cx="12193500" cy="6858000"/>
          </a:xfrm>
          <a:prstGeom prst="roundRect">
            <a:avLst>
              <a:gd fmla="val 851" name="adj"/>
            </a:avLst>
          </a:prstGeom>
          <a:gradFill>
            <a:gsLst>
              <a:gs pos="0">
                <a:schemeClr val="accent2"/>
              </a:gs>
              <a:gs pos="100000">
                <a:schemeClr val="accent1"/>
              </a:gs>
            </a:gsLst>
            <a:lin ang="3600008" scaled="0"/>
          </a:gradFill>
          <a:ln>
            <a:noFill/>
          </a:ln>
          <a:effectLst>
            <a:outerShdw blurRad="190500" sx="102000" rotWithShape="0" algn="ctr" sy="1020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374" name="Google Shape;374;p46"/>
          <p:cNvSpPr txBox="1"/>
          <p:nvPr/>
        </p:nvSpPr>
        <p:spPr>
          <a:xfrm>
            <a:off x="3291325" y="3573025"/>
            <a:ext cx="5610900" cy="6156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US" sz="2000">
                <a:solidFill>
                  <a:schemeClr val="lt1"/>
                </a:solidFill>
                <a:latin typeface="Roboto"/>
                <a:ea typeface="Roboto"/>
                <a:cs typeface="Roboto"/>
                <a:sym typeface="Roboto"/>
              </a:rPr>
              <a:t>Stewardship Director for the Inter-American Division of Seventh-day Adventists.</a:t>
            </a:r>
            <a:endParaRPr b="1" i="0" sz="2000" u="none" cap="none" strike="noStrike">
              <a:solidFill>
                <a:schemeClr val="lt1"/>
              </a:solidFill>
              <a:latin typeface="Roboto"/>
              <a:ea typeface="Roboto"/>
              <a:cs typeface="Roboto"/>
              <a:sym typeface="Roboto"/>
            </a:endParaRPr>
          </a:p>
        </p:txBody>
      </p:sp>
      <p:sp>
        <p:nvSpPr>
          <p:cNvPr id="375" name="Google Shape;375;p46"/>
          <p:cNvSpPr txBox="1"/>
          <p:nvPr/>
        </p:nvSpPr>
        <p:spPr>
          <a:xfrm>
            <a:off x="1716485" y="2699963"/>
            <a:ext cx="8760600" cy="7695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US" sz="5000">
                <a:solidFill>
                  <a:schemeClr val="lt1"/>
                </a:solidFill>
                <a:latin typeface="Montserrat ExtraBold"/>
                <a:ea typeface="Montserrat ExtraBold"/>
                <a:cs typeface="Montserrat ExtraBold"/>
                <a:sym typeface="Montserrat ExtraBold"/>
              </a:rPr>
              <a:t>Roberto Herrera,</a:t>
            </a:r>
            <a:endParaRPr sz="3700">
              <a:solidFill>
                <a:schemeClr val="lt1"/>
              </a:solidFill>
              <a:latin typeface="Montserrat ExtraBold"/>
              <a:ea typeface="Montserrat ExtraBold"/>
              <a:cs typeface="Montserrat ExtraBold"/>
              <a:sym typeface="Montserrat ExtraBold"/>
            </a:endParaRPr>
          </a:p>
        </p:txBody>
      </p:sp>
      <p:pic>
        <p:nvPicPr>
          <p:cNvPr id="376" name="Google Shape;376;p46"/>
          <p:cNvPicPr preferRelativeResize="0"/>
          <p:nvPr/>
        </p:nvPicPr>
        <p:blipFill>
          <a:blip r:embed="rId3">
            <a:alphaModFix/>
          </a:blip>
          <a:stretch>
            <a:fillRect/>
          </a:stretch>
        </p:blipFill>
        <p:spPr>
          <a:xfrm>
            <a:off x="4826613" y="333850"/>
            <a:ext cx="2540477" cy="14290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6"/>
          <p:cNvPicPr preferRelativeResize="0"/>
          <p:nvPr>
            <p:ph idx="2" type="pic"/>
          </p:nvPr>
        </p:nvPicPr>
        <p:blipFill rotWithShape="1">
          <a:blip r:embed="rId3">
            <a:alphaModFix/>
          </a:blip>
          <a:srcRect b="0" l="32298" r="32298" t="0"/>
          <a:stretch/>
        </p:blipFill>
        <p:spPr>
          <a:xfrm>
            <a:off x="7337650" y="0"/>
            <a:ext cx="4855951" cy="6857999"/>
          </a:xfrm>
          <a:prstGeom prst="rect">
            <a:avLst/>
          </a:prstGeom>
          <a:blipFill rotWithShape="1">
            <a:blip r:embed="rId4">
              <a:alphaModFix/>
            </a:blip>
            <a:tile algn="tl" flip="none" tx="0" sx="99997" ty="0" sy="99997"/>
          </a:blipFill>
          <a:ln>
            <a:noFill/>
          </a:ln>
        </p:spPr>
      </p:pic>
      <p:sp>
        <p:nvSpPr>
          <p:cNvPr id="90" name="Google Shape;90;p26"/>
          <p:cNvSpPr txBox="1"/>
          <p:nvPr/>
        </p:nvSpPr>
        <p:spPr>
          <a:xfrm>
            <a:off x="978576" y="803856"/>
            <a:ext cx="5707500" cy="24627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3F3F3F"/>
                </a:solidFill>
                <a:latin typeface="Montserrat Black"/>
                <a:ea typeface="Montserrat Black"/>
                <a:cs typeface="Montserrat Black"/>
                <a:sym typeface="Montserrat Black"/>
              </a:rPr>
              <a:t>01. What important truths does the concept of </a:t>
            </a:r>
            <a:r>
              <a:rPr lang="en-US" sz="4000">
                <a:solidFill>
                  <a:schemeClr val="accent1"/>
                </a:solidFill>
                <a:latin typeface="Montserrat Black"/>
                <a:ea typeface="Montserrat Black"/>
                <a:cs typeface="Montserrat Black"/>
                <a:sym typeface="Montserrat Black"/>
              </a:rPr>
              <a:t>God as Creator</a:t>
            </a:r>
            <a:r>
              <a:rPr lang="en-US" sz="4000">
                <a:solidFill>
                  <a:srgbClr val="3F3F3F"/>
                </a:solidFill>
                <a:latin typeface="Montserrat Black"/>
                <a:ea typeface="Montserrat Black"/>
                <a:cs typeface="Montserrat Black"/>
                <a:sym typeface="Montserrat Black"/>
              </a:rPr>
              <a:t> teach us?</a:t>
            </a:r>
            <a:endParaRPr sz="4000">
              <a:solidFill>
                <a:srgbClr val="3F3F3F"/>
              </a:solidFill>
              <a:latin typeface="Montserrat Black"/>
              <a:ea typeface="Montserrat Black"/>
              <a:cs typeface="Montserrat Black"/>
              <a:sym typeface="Montserrat Black"/>
            </a:endParaRPr>
          </a:p>
        </p:txBody>
      </p:sp>
      <p:sp>
        <p:nvSpPr>
          <p:cNvPr id="91" name="Google Shape;91;p26"/>
          <p:cNvSpPr txBox="1"/>
          <p:nvPr/>
        </p:nvSpPr>
        <p:spPr>
          <a:xfrm>
            <a:off x="978575" y="3447975"/>
            <a:ext cx="4855800" cy="246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Read Genesis 1:1; Psalm 24:1, 2; and Revelation 4:11. </a:t>
            </a:r>
            <a:endParaRPr sz="1600">
              <a:solidFill>
                <a:srgbClr val="7F7F7F"/>
              </a:solidFill>
              <a:latin typeface="Roboto"/>
              <a:ea typeface="Roboto"/>
              <a:cs typeface="Roboto"/>
              <a:sym typeface="Roboto"/>
            </a:endParaRPr>
          </a:p>
        </p:txBody>
      </p:sp>
      <p:grpSp>
        <p:nvGrpSpPr>
          <p:cNvPr id="92" name="Google Shape;92;p26"/>
          <p:cNvGrpSpPr/>
          <p:nvPr/>
        </p:nvGrpSpPr>
        <p:grpSpPr>
          <a:xfrm>
            <a:off x="1035724" y="3802375"/>
            <a:ext cx="787237" cy="0"/>
            <a:chOff x="42867" y="441325"/>
            <a:chExt cx="787237" cy="0"/>
          </a:xfrm>
        </p:grpSpPr>
        <p:cxnSp>
          <p:nvCxnSpPr>
            <p:cNvPr id="93" name="Google Shape;93;p26"/>
            <p:cNvCxnSpPr/>
            <p:nvPr/>
          </p:nvCxnSpPr>
          <p:spPr>
            <a:xfrm>
              <a:off x="42867" y="441325"/>
              <a:ext cx="403221" cy="0"/>
            </a:xfrm>
            <a:prstGeom prst="straightConnector1">
              <a:avLst/>
            </a:prstGeom>
            <a:noFill/>
            <a:ln cap="rnd" cmpd="sng" w="63500">
              <a:solidFill>
                <a:srgbClr val="6E445A"/>
              </a:solidFill>
              <a:prstDash val="solid"/>
              <a:miter lim="800000"/>
              <a:headEnd len="sm" w="sm" type="none"/>
              <a:tailEnd len="sm" w="sm" type="none"/>
            </a:ln>
          </p:spPr>
        </p:cxnSp>
        <p:cxnSp>
          <p:nvCxnSpPr>
            <p:cNvPr id="94" name="Google Shape;94;p26"/>
            <p:cNvCxnSpPr/>
            <p:nvPr/>
          </p:nvCxnSpPr>
          <p:spPr>
            <a:xfrm>
              <a:off x="642307" y="441325"/>
              <a:ext cx="187797" cy="0"/>
            </a:xfrm>
            <a:prstGeom prst="straightConnector1">
              <a:avLst/>
            </a:prstGeom>
            <a:noFill/>
            <a:ln cap="rnd" cmpd="sng" w="63500">
              <a:solidFill>
                <a:srgbClr val="6E445A"/>
              </a:solidFill>
              <a:prstDash val="solid"/>
              <a:miter lim="800000"/>
              <a:headEnd len="sm" w="sm" type="none"/>
              <a:tailEnd len="sm" w="sm" type="none"/>
            </a:ln>
          </p:spPr>
        </p:cxnSp>
      </p:grpSp>
      <p:sp>
        <p:nvSpPr>
          <p:cNvPr id="95" name="Google Shape;95;p26"/>
          <p:cNvSpPr/>
          <p:nvPr/>
        </p:nvSpPr>
        <p:spPr>
          <a:xfrm>
            <a:off x="954720" y="4866938"/>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6" name="Google Shape;96;p26"/>
          <p:cNvSpPr/>
          <p:nvPr/>
        </p:nvSpPr>
        <p:spPr>
          <a:xfrm>
            <a:off x="119667" y="154845"/>
            <a:ext cx="239163"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97" name="Google Shape;97;p26"/>
          <p:cNvSpPr/>
          <p:nvPr/>
        </p:nvSpPr>
        <p:spPr>
          <a:xfrm>
            <a:off x="4400550" y="4272288"/>
            <a:ext cx="7797133" cy="1774917"/>
          </a:xfrm>
          <a:custGeom>
            <a:rect b="b" l="l" r="r" t="t"/>
            <a:pathLst>
              <a:path extrusionOk="0" h="1983148" w="8361537">
                <a:moveTo>
                  <a:pt x="178126" y="0"/>
                </a:moveTo>
                <a:lnTo>
                  <a:pt x="8361537" y="0"/>
                </a:lnTo>
                <a:lnTo>
                  <a:pt x="8361537" y="1983148"/>
                </a:lnTo>
                <a:lnTo>
                  <a:pt x="178126" y="1983148"/>
                </a:lnTo>
                <a:cubicBezTo>
                  <a:pt x="79750" y="1983148"/>
                  <a:pt x="0" y="1903398"/>
                  <a:pt x="0" y="1805022"/>
                </a:cubicBezTo>
                <a:lnTo>
                  <a:pt x="0" y="178126"/>
                </a:lnTo>
                <a:cubicBezTo>
                  <a:pt x="0" y="79750"/>
                  <a:pt x="79750" y="0"/>
                  <a:pt x="178126" y="0"/>
                </a:cubicBezTo>
                <a:close/>
              </a:path>
            </a:pathLst>
          </a:cu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98" name="Google Shape;98;p26"/>
          <p:cNvSpPr/>
          <p:nvPr/>
        </p:nvSpPr>
        <p:spPr>
          <a:xfrm flipH="1">
            <a:off x="10952244" y="4473405"/>
            <a:ext cx="769662" cy="651240"/>
          </a:xfrm>
          <a:custGeom>
            <a:rect b="b" l="l" r="r" t="t"/>
            <a:pathLst>
              <a:path extrusionOk="0" h="21600" w="2160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rgbClr val="D8D8D8">
              <a:alpha val="49803"/>
            </a:srgb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224">
              <a:solidFill>
                <a:srgbClr val="595959"/>
              </a:solidFill>
              <a:latin typeface="Roboto"/>
              <a:ea typeface="Roboto"/>
              <a:cs typeface="Roboto"/>
              <a:sym typeface="Roboto"/>
            </a:endParaRPr>
          </a:p>
        </p:txBody>
      </p:sp>
      <p:sp>
        <p:nvSpPr>
          <p:cNvPr id="99" name="Google Shape;99;p26"/>
          <p:cNvSpPr txBox="1"/>
          <p:nvPr/>
        </p:nvSpPr>
        <p:spPr>
          <a:xfrm>
            <a:off x="4602870" y="4605647"/>
            <a:ext cx="6819900" cy="10776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800">
                <a:solidFill>
                  <a:srgbClr val="3F3F3F"/>
                </a:solidFill>
                <a:latin typeface="Raleway SemiBold"/>
                <a:ea typeface="Raleway SemiBold"/>
                <a:cs typeface="Raleway SemiBold"/>
                <a:sym typeface="Raleway SemiBold"/>
              </a:rPr>
              <a:t>“Worthy are you, our Lord and God, to receive glory and honor and power, for you created all things, and by your will they existed and were created.”</a:t>
            </a:r>
            <a:endParaRPr sz="18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None/>
            </a:pPr>
            <a:r>
              <a:rPr lang="en-US" sz="1600">
                <a:solidFill>
                  <a:schemeClr val="accent1"/>
                </a:solidFill>
                <a:latin typeface="Raleway SemiBold"/>
                <a:ea typeface="Raleway SemiBold"/>
                <a:cs typeface="Raleway SemiBold"/>
                <a:sym typeface="Raleway SemiBold"/>
              </a:rPr>
              <a:t>Revelation 4:11</a:t>
            </a:r>
            <a:endParaRPr sz="16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7"/>
          <p:cNvPicPr preferRelativeResize="0"/>
          <p:nvPr>
            <p:ph idx="2" type="pic"/>
          </p:nvPr>
        </p:nvPicPr>
        <p:blipFill rotWithShape="1">
          <a:blip r:embed="rId3">
            <a:alphaModFix/>
          </a:blip>
          <a:srcRect b="5173" l="0" r="0" t="5173"/>
          <a:stretch/>
        </p:blipFill>
        <p:spPr>
          <a:xfrm>
            <a:off x="7095128" y="0"/>
            <a:ext cx="5098500" cy="6857999"/>
          </a:xfrm>
          <a:prstGeom prst="rect">
            <a:avLst/>
          </a:prstGeom>
          <a:blipFill rotWithShape="1">
            <a:blip r:embed="rId4">
              <a:alphaModFix/>
            </a:blip>
            <a:tile algn="tl" flip="none" tx="0" sx="99997" ty="0" sy="99997"/>
          </a:blipFill>
          <a:ln>
            <a:noFill/>
          </a:ln>
        </p:spPr>
      </p:pic>
      <p:sp>
        <p:nvSpPr>
          <p:cNvPr id="105" name="Google Shape;105;p27"/>
          <p:cNvSpPr/>
          <p:nvPr/>
        </p:nvSpPr>
        <p:spPr>
          <a:xfrm>
            <a:off x="119667" y="154845"/>
            <a:ext cx="239163"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106" name="Google Shape;106;p27"/>
          <p:cNvGrpSpPr/>
          <p:nvPr/>
        </p:nvGrpSpPr>
        <p:grpSpPr>
          <a:xfrm>
            <a:off x="954720" y="2382302"/>
            <a:ext cx="4582354" cy="2884850"/>
            <a:chOff x="954720" y="2956633"/>
            <a:chExt cx="4582354" cy="2884850"/>
          </a:xfrm>
        </p:grpSpPr>
        <p:sp>
          <p:nvSpPr>
            <p:cNvPr id="107" name="Google Shape;107;p27"/>
            <p:cNvSpPr txBox="1"/>
            <p:nvPr/>
          </p:nvSpPr>
          <p:spPr>
            <a:xfrm>
              <a:off x="978574" y="2956633"/>
              <a:ext cx="4558500" cy="20934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SzPts val="1100"/>
                <a:buNone/>
              </a:pPr>
              <a:r>
                <a:rPr lang="en-US" sz="1600">
                  <a:solidFill>
                    <a:schemeClr val="accent1"/>
                  </a:solidFill>
                  <a:latin typeface="Roboto"/>
                  <a:ea typeface="Roboto"/>
                  <a:cs typeface="Roboto"/>
                  <a:sym typeface="Roboto"/>
                </a:rPr>
                <a:t>a) </a:t>
              </a:r>
              <a:r>
                <a:rPr lang="en-US" sz="1600">
                  <a:solidFill>
                    <a:srgbClr val="7F7F7F"/>
                  </a:solidFill>
                  <a:latin typeface="Roboto"/>
                  <a:ea typeface="Roboto"/>
                  <a:cs typeface="Roboto"/>
                  <a:sym typeface="Roboto"/>
                </a:rPr>
                <a:t>This biblical concept shows that God is the</a:t>
              </a:r>
              <a:r>
                <a:rPr lang="en-US" sz="1600">
                  <a:solidFill>
                    <a:srgbClr val="7F7F7F"/>
                  </a:solidFill>
                  <a:latin typeface="Roboto"/>
                  <a:ea typeface="Roboto"/>
                  <a:cs typeface="Roboto"/>
                  <a:sym typeface="Roboto"/>
                </a:rPr>
                <a:t> </a:t>
              </a:r>
              <a:r>
                <a:rPr lang="en-US" sz="1600">
                  <a:solidFill>
                    <a:srgbClr val="7F7F7F"/>
                  </a:solidFill>
                  <a:latin typeface="Roboto"/>
                  <a:ea typeface="Roboto"/>
                  <a:cs typeface="Roboto"/>
                  <a:sym typeface="Roboto"/>
                </a:rPr>
                <a:t>unique and incomparable Creator.</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US" sz="1600">
                  <a:solidFill>
                    <a:srgbClr val="7F7F7F"/>
                  </a:solidFill>
                  <a:latin typeface="Roboto"/>
                  <a:ea typeface="Roboto"/>
                  <a:cs typeface="Roboto"/>
                  <a:sym typeface="Roboto"/>
                </a:rPr>
                <a:t>Therefore, we are to worship, honor, and obey Him. We ought to place Him first in our lives and render primary allegiance to Him.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108" name="Google Shape;108;p27"/>
            <p:cNvGrpSpPr/>
            <p:nvPr/>
          </p:nvGrpSpPr>
          <p:grpSpPr>
            <a:xfrm>
              <a:off x="1035724" y="4771922"/>
              <a:ext cx="787240" cy="0"/>
              <a:chOff x="42867" y="1543688"/>
              <a:chExt cx="787240" cy="0"/>
            </a:xfrm>
          </p:grpSpPr>
          <p:cxnSp>
            <p:nvCxnSpPr>
              <p:cNvPr id="109" name="Google Shape;109;p27"/>
              <p:cNvCxnSpPr/>
              <p:nvPr/>
            </p:nvCxnSpPr>
            <p:spPr>
              <a:xfrm>
                <a:off x="42867" y="154368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10" name="Google Shape;110;p27"/>
              <p:cNvCxnSpPr/>
              <p:nvPr/>
            </p:nvCxnSpPr>
            <p:spPr>
              <a:xfrm>
                <a:off x="642307" y="154368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11" name="Google Shape;111;p27"/>
            <p:cNvSpPr/>
            <p:nvPr/>
          </p:nvSpPr>
          <p:spPr>
            <a:xfrm>
              <a:off x="954720" y="5583697"/>
              <a:ext cx="1360888" cy="257786"/>
            </a:xfrm>
            <a:prstGeom prst="roundRect">
              <a:avLst>
                <a:gd fmla="val 50000" name="adj"/>
              </a:avLst>
            </a:prstGeom>
            <a:gradFill>
              <a:gsLst>
                <a:gs pos="0">
                  <a:schemeClr val="accent2"/>
                </a:gs>
                <a:gs pos="100000">
                  <a:schemeClr val="accent1"/>
                </a:gs>
              </a:gsLst>
              <a:lin ang="36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112" name="Google Shape;112;p27"/>
          <p:cNvSpPr/>
          <p:nvPr/>
        </p:nvSpPr>
        <p:spPr>
          <a:xfrm>
            <a:off x="6731357" y="3065228"/>
            <a:ext cx="727500" cy="727500"/>
          </a:xfrm>
          <a:prstGeom prst="ellipse">
            <a:avLst/>
          </a:prstGeom>
          <a:gradFill>
            <a:gsLst>
              <a:gs pos="0">
                <a:schemeClr val="accent1"/>
              </a:gs>
              <a:gs pos="100000">
                <a:schemeClr val="accent2"/>
              </a:gs>
            </a:gsLst>
            <a:lin ang="27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113" name="Google Shape;113;p27"/>
          <p:cNvPicPr preferRelativeResize="0"/>
          <p:nvPr/>
        </p:nvPicPr>
        <p:blipFill>
          <a:blip r:embed="rId5">
            <a:alphaModFix/>
          </a:blip>
          <a:stretch>
            <a:fillRect/>
          </a:stretch>
        </p:blipFill>
        <p:spPr>
          <a:xfrm>
            <a:off x="6910175" y="3197825"/>
            <a:ext cx="369849" cy="4623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8"/>
          <p:cNvPicPr preferRelativeResize="0"/>
          <p:nvPr>
            <p:ph idx="2" type="pic"/>
          </p:nvPr>
        </p:nvPicPr>
        <p:blipFill rotWithShape="1">
          <a:blip r:embed="rId3">
            <a:alphaModFix/>
          </a:blip>
          <a:srcRect b="0" l="25226" r="25221"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119" name="Google Shape;119;p28"/>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120" name="Google Shape;120;p28"/>
          <p:cNvGrpSpPr/>
          <p:nvPr/>
        </p:nvGrpSpPr>
        <p:grpSpPr>
          <a:xfrm>
            <a:off x="954720" y="2936377"/>
            <a:ext cx="4582354" cy="2330689"/>
            <a:chOff x="954720" y="3510708"/>
            <a:chExt cx="4582354" cy="2330689"/>
          </a:xfrm>
        </p:grpSpPr>
        <p:sp>
          <p:nvSpPr>
            <p:cNvPr id="121" name="Google Shape;121;p28"/>
            <p:cNvSpPr txBox="1"/>
            <p:nvPr/>
          </p:nvSpPr>
          <p:spPr>
            <a:xfrm>
              <a:off x="978574" y="3510708"/>
              <a:ext cx="4558500" cy="9852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b) </a:t>
              </a:r>
              <a:r>
                <a:rPr lang="en-US" sz="1600">
                  <a:solidFill>
                    <a:srgbClr val="7F7F7F"/>
                  </a:solidFill>
                  <a:latin typeface="Roboto"/>
                  <a:ea typeface="Roboto"/>
                  <a:cs typeface="Roboto"/>
                  <a:sym typeface="Roboto"/>
                </a:rPr>
                <a:t>This concept also shows that God is Sovereign, meaning that He is the Supreme, All-powerful, Self-sufficient Ruler. </a:t>
              </a:r>
              <a:endParaRPr sz="1600">
                <a:solidFill>
                  <a:srgbClr val="7F7F7F"/>
                </a:solidFill>
                <a:latin typeface="Roboto"/>
                <a:ea typeface="Roboto"/>
                <a:cs typeface="Roboto"/>
                <a:sym typeface="Roboto"/>
              </a:endParaRPr>
            </a:p>
          </p:txBody>
        </p:sp>
        <p:grpSp>
          <p:nvGrpSpPr>
            <p:cNvPr id="122" name="Google Shape;122;p28"/>
            <p:cNvGrpSpPr/>
            <p:nvPr/>
          </p:nvGrpSpPr>
          <p:grpSpPr>
            <a:xfrm>
              <a:off x="1035724" y="4771922"/>
              <a:ext cx="787240" cy="0"/>
              <a:chOff x="42867" y="1543688"/>
              <a:chExt cx="787240" cy="0"/>
            </a:xfrm>
          </p:grpSpPr>
          <p:cxnSp>
            <p:nvCxnSpPr>
              <p:cNvPr id="123" name="Google Shape;123;p28"/>
              <p:cNvCxnSpPr/>
              <p:nvPr/>
            </p:nvCxnSpPr>
            <p:spPr>
              <a:xfrm>
                <a:off x="42867" y="154368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24" name="Google Shape;124;p28"/>
              <p:cNvCxnSpPr/>
              <p:nvPr/>
            </p:nvCxnSpPr>
            <p:spPr>
              <a:xfrm>
                <a:off x="642307" y="154368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25" name="Google Shape;125;p28"/>
            <p:cNvSpPr/>
            <p:nvPr/>
          </p:nvSpPr>
          <p:spPr>
            <a:xfrm>
              <a:off x="954720" y="5583697"/>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126" name="Google Shape;126;p28"/>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127" name="Google Shape;127;p28"/>
          <p:cNvPicPr preferRelativeResize="0"/>
          <p:nvPr/>
        </p:nvPicPr>
        <p:blipFill>
          <a:blip r:embed="rId5">
            <a:alphaModFix/>
          </a:blip>
          <a:stretch>
            <a:fillRect/>
          </a:stretch>
        </p:blipFill>
        <p:spPr>
          <a:xfrm>
            <a:off x="6910168" y="3197844"/>
            <a:ext cx="369849" cy="4623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9"/>
          <p:cNvPicPr preferRelativeResize="0"/>
          <p:nvPr>
            <p:ph idx="2" type="pic"/>
          </p:nvPr>
        </p:nvPicPr>
        <p:blipFill rotWithShape="1">
          <a:blip r:embed="rId3">
            <a:alphaModFix/>
          </a:blip>
          <a:srcRect b="0" l="29088" r="29092" t="0"/>
          <a:stretch/>
        </p:blipFill>
        <p:spPr>
          <a:xfrm>
            <a:off x="7095128" y="0"/>
            <a:ext cx="5098501" cy="6858000"/>
          </a:xfrm>
          <a:prstGeom prst="rect">
            <a:avLst/>
          </a:prstGeom>
          <a:blipFill rotWithShape="1">
            <a:blip r:embed="rId4">
              <a:alphaModFix/>
            </a:blip>
            <a:tile algn="tl" flip="none" tx="0" sx="99997" ty="0" sy="99997"/>
          </a:blipFill>
          <a:ln>
            <a:noFill/>
          </a:ln>
        </p:spPr>
      </p:pic>
      <p:sp>
        <p:nvSpPr>
          <p:cNvPr id="133" name="Google Shape;133;p29"/>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134" name="Google Shape;134;p29"/>
          <p:cNvGrpSpPr/>
          <p:nvPr/>
        </p:nvGrpSpPr>
        <p:grpSpPr>
          <a:xfrm>
            <a:off x="954720" y="2751727"/>
            <a:ext cx="4582354" cy="2515339"/>
            <a:chOff x="954720" y="3326058"/>
            <a:chExt cx="4582354" cy="2515339"/>
          </a:xfrm>
        </p:grpSpPr>
        <p:sp>
          <p:nvSpPr>
            <p:cNvPr id="135" name="Google Shape;135;p29"/>
            <p:cNvSpPr txBox="1"/>
            <p:nvPr/>
          </p:nvSpPr>
          <p:spPr>
            <a:xfrm>
              <a:off x="978574" y="3326058"/>
              <a:ext cx="4558500" cy="1354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c) </a:t>
              </a:r>
              <a:r>
                <a:rPr lang="en-US" sz="1600">
                  <a:solidFill>
                    <a:srgbClr val="7F7F7F"/>
                  </a:solidFill>
                  <a:latin typeface="Roboto"/>
                  <a:ea typeface="Roboto"/>
                  <a:cs typeface="Roboto"/>
                  <a:sym typeface="Roboto"/>
                </a:rPr>
                <a:t>This concept reminds us that God owns all things, unlike human beings, who have  limits when managing their resources, whether tangible or intangible. </a:t>
              </a:r>
              <a:endParaRPr sz="1600">
                <a:solidFill>
                  <a:srgbClr val="7F7F7F"/>
                </a:solidFill>
                <a:latin typeface="Roboto"/>
                <a:ea typeface="Roboto"/>
                <a:cs typeface="Roboto"/>
                <a:sym typeface="Roboto"/>
              </a:endParaRPr>
            </a:p>
          </p:txBody>
        </p:sp>
        <p:grpSp>
          <p:nvGrpSpPr>
            <p:cNvPr id="136" name="Google Shape;136;p29"/>
            <p:cNvGrpSpPr/>
            <p:nvPr/>
          </p:nvGrpSpPr>
          <p:grpSpPr>
            <a:xfrm>
              <a:off x="1035724" y="4771922"/>
              <a:ext cx="787240" cy="0"/>
              <a:chOff x="42867" y="1543688"/>
              <a:chExt cx="787240" cy="0"/>
            </a:xfrm>
          </p:grpSpPr>
          <p:cxnSp>
            <p:nvCxnSpPr>
              <p:cNvPr id="137" name="Google Shape;137;p29"/>
              <p:cNvCxnSpPr/>
              <p:nvPr/>
            </p:nvCxnSpPr>
            <p:spPr>
              <a:xfrm>
                <a:off x="42867" y="154368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38" name="Google Shape;138;p29"/>
              <p:cNvCxnSpPr/>
              <p:nvPr/>
            </p:nvCxnSpPr>
            <p:spPr>
              <a:xfrm>
                <a:off x="642307" y="154368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39" name="Google Shape;139;p29"/>
            <p:cNvSpPr/>
            <p:nvPr/>
          </p:nvSpPr>
          <p:spPr>
            <a:xfrm>
              <a:off x="954720" y="5583697"/>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140" name="Google Shape;140;p29"/>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141" name="Google Shape;141;p29"/>
          <p:cNvPicPr preferRelativeResize="0"/>
          <p:nvPr/>
        </p:nvPicPr>
        <p:blipFill>
          <a:blip r:embed="rId5">
            <a:alphaModFix/>
          </a:blip>
          <a:stretch>
            <a:fillRect/>
          </a:stretch>
        </p:blipFill>
        <p:spPr>
          <a:xfrm>
            <a:off x="6880526" y="3160751"/>
            <a:ext cx="429149" cy="536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0"/>
          <p:cNvPicPr preferRelativeResize="0"/>
          <p:nvPr>
            <p:ph idx="2" type="pic"/>
          </p:nvPr>
        </p:nvPicPr>
        <p:blipFill rotWithShape="1">
          <a:blip r:embed="rId3">
            <a:alphaModFix/>
          </a:blip>
          <a:srcRect b="0" l="26405" r="26400" t="0"/>
          <a:stretch/>
        </p:blipFill>
        <p:spPr>
          <a:xfrm>
            <a:off x="7337650" y="0"/>
            <a:ext cx="4855951" cy="6857999"/>
          </a:xfrm>
          <a:prstGeom prst="rect">
            <a:avLst/>
          </a:prstGeom>
          <a:blipFill rotWithShape="1">
            <a:blip r:embed="rId4">
              <a:alphaModFix/>
            </a:blip>
            <a:tile algn="tl" flip="none" tx="0" sx="99997" ty="0" sy="99997"/>
          </a:blipFill>
          <a:ln>
            <a:noFill/>
          </a:ln>
        </p:spPr>
      </p:pic>
      <p:sp>
        <p:nvSpPr>
          <p:cNvPr id="147" name="Google Shape;147;p30"/>
          <p:cNvSpPr txBox="1"/>
          <p:nvPr/>
        </p:nvSpPr>
        <p:spPr>
          <a:xfrm>
            <a:off x="978576" y="803856"/>
            <a:ext cx="5707500" cy="36942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4000">
                <a:solidFill>
                  <a:srgbClr val="3F3F3F"/>
                </a:solidFill>
                <a:latin typeface="Montserrat Black"/>
                <a:ea typeface="Montserrat Black"/>
                <a:cs typeface="Montserrat Black"/>
                <a:sym typeface="Montserrat Black"/>
              </a:rPr>
              <a:t>2. What does the Bible tell us about how </a:t>
            </a:r>
            <a:r>
              <a:rPr lang="en-US" sz="4000">
                <a:solidFill>
                  <a:schemeClr val="accent1"/>
                </a:solidFill>
                <a:latin typeface="Montserrat Black"/>
                <a:ea typeface="Montserrat Black"/>
                <a:cs typeface="Montserrat Black"/>
                <a:sym typeface="Montserrat Black"/>
              </a:rPr>
              <a:t>God</a:t>
            </a:r>
            <a:r>
              <a:rPr lang="en-US" sz="4000">
                <a:solidFill>
                  <a:srgbClr val="3F3F3F"/>
                </a:solidFill>
                <a:latin typeface="Montserrat Black"/>
                <a:ea typeface="Montserrat Black"/>
                <a:cs typeface="Montserrat Black"/>
                <a:sym typeface="Montserrat Black"/>
              </a:rPr>
              <a:t> created human beings in the image and likeness of </a:t>
            </a:r>
            <a:r>
              <a:rPr lang="en-US" sz="4000">
                <a:solidFill>
                  <a:schemeClr val="accent1"/>
                </a:solidFill>
                <a:latin typeface="Montserrat Black"/>
                <a:ea typeface="Montserrat Black"/>
                <a:cs typeface="Montserrat Black"/>
                <a:sym typeface="Montserrat Black"/>
              </a:rPr>
              <a:t>God</a:t>
            </a:r>
            <a:r>
              <a:rPr lang="en-US" sz="4000">
                <a:solidFill>
                  <a:srgbClr val="3F3F3F"/>
                </a:solidFill>
                <a:latin typeface="Montserrat Black"/>
                <a:ea typeface="Montserrat Black"/>
                <a:cs typeface="Montserrat Black"/>
                <a:sym typeface="Montserrat Black"/>
              </a:rPr>
              <a:t>?</a:t>
            </a:r>
            <a:endParaRPr sz="4000">
              <a:solidFill>
                <a:srgbClr val="3F3F3F"/>
              </a:solidFill>
              <a:latin typeface="Montserrat Black"/>
              <a:ea typeface="Montserrat Black"/>
              <a:cs typeface="Montserrat Black"/>
              <a:sym typeface="Montserrat Black"/>
            </a:endParaRPr>
          </a:p>
        </p:txBody>
      </p:sp>
      <p:sp>
        <p:nvSpPr>
          <p:cNvPr id="148" name="Google Shape;148;p30"/>
          <p:cNvSpPr txBox="1"/>
          <p:nvPr/>
        </p:nvSpPr>
        <p:spPr>
          <a:xfrm>
            <a:off x="978575" y="4559350"/>
            <a:ext cx="4855800" cy="1354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SzPts val="1100"/>
              <a:buNone/>
            </a:pPr>
            <a:r>
              <a:rPr lang="en-US" sz="1600">
                <a:solidFill>
                  <a:srgbClr val="7F7F7F"/>
                </a:solidFill>
                <a:latin typeface="Roboto"/>
                <a:ea typeface="Roboto"/>
                <a:cs typeface="Roboto"/>
                <a:sym typeface="Roboto"/>
              </a:rPr>
              <a:t> Read Genesis 1:26, 27; 5:1, 2; Colossians 1:15;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rPr lang="en-US" sz="1600">
                <a:solidFill>
                  <a:srgbClr val="7F7F7F"/>
                </a:solidFill>
                <a:latin typeface="Roboto"/>
                <a:ea typeface="Roboto"/>
                <a:cs typeface="Roboto"/>
                <a:sym typeface="Roboto"/>
              </a:rPr>
              <a:t>and Hebrews 1:3.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149" name="Google Shape;149;p30"/>
          <p:cNvGrpSpPr/>
          <p:nvPr/>
        </p:nvGrpSpPr>
        <p:grpSpPr>
          <a:xfrm>
            <a:off x="1035724" y="5236600"/>
            <a:ext cx="787240" cy="0"/>
            <a:chOff x="42867" y="441325"/>
            <a:chExt cx="787240" cy="0"/>
          </a:xfrm>
        </p:grpSpPr>
        <p:cxnSp>
          <p:nvCxnSpPr>
            <p:cNvPr id="150" name="Google Shape;150;p30"/>
            <p:cNvCxnSpPr/>
            <p:nvPr/>
          </p:nvCxnSpPr>
          <p:spPr>
            <a:xfrm>
              <a:off x="42867" y="441325"/>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51" name="Google Shape;151;p30"/>
            <p:cNvCxnSpPr/>
            <p:nvPr/>
          </p:nvCxnSpPr>
          <p:spPr>
            <a:xfrm>
              <a:off x="642307" y="441325"/>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52" name="Google Shape;152;p30"/>
          <p:cNvSpPr/>
          <p:nvPr/>
        </p:nvSpPr>
        <p:spPr>
          <a:xfrm>
            <a:off x="954720" y="5425538"/>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53" name="Google Shape;153;p30"/>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sp>
        <p:nvSpPr>
          <p:cNvPr id="154" name="Google Shape;154;p30"/>
          <p:cNvSpPr/>
          <p:nvPr/>
        </p:nvSpPr>
        <p:spPr>
          <a:xfrm>
            <a:off x="5492850" y="4272300"/>
            <a:ext cx="6710133" cy="1774917"/>
          </a:xfrm>
          <a:custGeom>
            <a:rect b="b" l="l" r="r" t="t"/>
            <a:pathLst>
              <a:path extrusionOk="0" h="1983148" w="8361537">
                <a:moveTo>
                  <a:pt x="178126" y="0"/>
                </a:moveTo>
                <a:lnTo>
                  <a:pt x="8361537" y="0"/>
                </a:lnTo>
                <a:lnTo>
                  <a:pt x="8361537" y="1983148"/>
                </a:lnTo>
                <a:lnTo>
                  <a:pt x="178126" y="1983148"/>
                </a:lnTo>
                <a:cubicBezTo>
                  <a:pt x="79750" y="1983148"/>
                  <a:pt x="0" y="1903398"/>
                  <a:pt x="0" y="1805022"/>
                </a:cubicBezTo>
                <a:lnTo>
                  <a:pt x="0" y="178126"/>
                </a:lnTo>
                <a:cubicBezTo>
                  <a:pt x="0" y="79750"/>
                  <a:pt x="79750" y="0"/>
                  <a:pt x="178126" y="0"/>
                </a:cubicBezTo>
                <a:close/>
              </a:path>
            </a:pathLst>
          </a:custGeom>
          <a:solidFill>
            <a:schemeClr val="lt1"/>
          </a:solidFill>
          <a:ln>
            <a:noFill/>
          </a:ln>
          <a:effectLst>
            <a:outerShdw blurRad="317500" rotWithShape="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sp>
        <p:nvSpPr>
          <p:cNvPr id="155" name="Google Shape;155;p30"/>
          <p:cNvSpPr/>
          <p:nvPr/>
        </p:nvSpPr>
        <p:spPr>
          <a:xfrm flipH="1">
            <a:off x="10952244" y="4473405"/>
            <a:ext cx="769662" cy="651240"/>
          </a:xfrm>
          <a:custGeom>
            <a:rect b="b" l="l" r="r" t="t"/>
            <a:pathLst>
              <a:path extrusionOk="0" h="21600" w="21600">
                <a:moveTo>
                  <a:pt x="9906" y="12830"/>
                </a:moveTo>
                <a:cubicBezTo>
                  <a:pt x="9906" y="18677"/>
                  <a:pt x="9906" y="18677"/>
                  <a:pt x="9906" y="18677"/>
                </a:cubicBezTo>
                <a:cubicBezTo>
                  <a:pt x="9906" y="19489"/>
                  <a:pt x="9631" y="20301"/>
                  <a:pt x="9218" y="20788"/>
                </a:cubicBezTo>
                <a:cubicBezTo>
                  <a:pt x="8668" y="21438"/>
                  <a:pt x="8117" y="21600"/>
                  <a:pt x="7429" y="21600"/>
                </a:cubicBezTo>
                <a:cubicBezTo>
                  <a:pt x="2476" y="21600"/>
                  <a:pt x="2476" y="21600"/>
                  <a:pt x="2476" y="21600"/>
                </a:cubicBezTo>
                <a:cubicBezTo>
                  <a:pt x="1789" y="21600"/>
                  <a:pt x="1101" y="21438"/>
                  <a:pt x="688" y="20788"/>
                </a:cubicBezTo>
                <a:cubicBezTo>
                  <a:pt x="138" y="20301"/>
                  <a:pt x="0" y="19489"/>
                  <a:pt x="0" y="18677"/>
                </a:cubicBezTo>
                <a:cubicBezTo>
                  <a:pt x="0" y="7958"/>
                  <a:pt x="0" y="7958"/>
                  <a:pt x="0" y="7958"/>
                </a:cubicBezTo>
                <a:cubicBezTo>
                  <a:pt x="0" y="6821"/>
                  <a:pt x="138" y="5847"/>
                  <a:pt x="413" y="4872"/>
                </a:cubicBezTo>
                <a:cubicBezTo>
                  <a:pt x="825" y="3898"/>
                  <a:pt x="1238" y="3086"/>
                  <a:pt x="1926" y="2274"/>
                </a:cubicBezTo>
                <a:cubicBezTo>
                  <a:pt x="2476" y="1624"/>
                  <a:pt x="3164" y="1137"/>
                  <a:pt x="3990" y="650"/>
                </a:cubicBezTo>
                <a:cubicBezTo>
                  <a:pt x="4815" y="325"/>
                  <a:pt x="5641" y="0"/>
                  <a:pt x="6604" y="0"/>
                </a:cubicBezTo>
                <a:cubicBezTo>
                  <a:pt x="7429" y="0"/>
                  <a:pt x="7429" y="0"/>
                  <a:pt x="7429" y="0"/>
                </a:cubicBezTo>
                <a:cubicBezTo>
                  <a:pt x="7704" y="0"/>
                  <a:pt x="7842" y="162"/>
                  <a:pt x="7980" y="325"/>
                </a:cubicBezTo>
                <a:cubicBezTo>
                  <a:pt x="8255" y="487"/>
                  <a:pt x="8255" y="812"/>
                  <a:pt x="8255" y="974"/>
                </a:cubicBezTo>
                <a:cubicBezTo>
                  <a:pt x="8255" y="2923"/>
                  <a:pt x="8255" y="2923"/>
                  <a:pt x="8255" y="2923"/>
                </a:cubicBezTo>
                <a:cubicBezTo>
                  <a:pt x="8255" y="3248"/>
                  <a:pt x="8255" y="3573"/>
                  <a:pt x="7980" y="3735"/>
                </a:cubicBezTo>
                <a:cubicBezTo>
                  <a:pt x="7842" y="3898"/>
                  <a:pt x="7704" y="4060"/>
                  <a:pt x="7429" y="4060"/>
                </a:cubicBezTo>
                <a:cubicBezTo>
                  <a:pt x="6604" y="4060"/>
                  <a:pt x="6604" y="4060"/>
                  <a:pt x="6604" y="4060"/>
                </a:cubicBezTo>
                <a:cubicBezTo>
                  <a:pt x="5641" y="4060"/>
                  <a:pt x="4953" y="4385"/>
                  <a:pt x="4265" y="5197"/>
                </a:cubicBezTo>
                <a:cubicBezTo>
                  <a:pt x="3577" y="5847"/>
                  <a:pt x="3302" y="6821"/>
                  <a:pt x="3302" y="7958"/>
                </a:cubicBezTo>
                <a:cubicBezTo>
                  <a:pt x="3302" y="8445"/>
                  <a:pt x="3302" y="8445"/>
                  <a:pt x="3302" y="8445"/>
                </a:cubicBezTo>
                <a:cubicBezTo>
                  <a:pt x="3302" y="8770"/>
                  <a:pt x="3439" y="9095"/>
                  <a:pt x="3577" y="9420"/>
                </a:cubicBezTo>
                <a:cubicBezTo>
                  <a:pt x="3852" y="9744"/>
                  <a:pt x="4127" y="9907"/>
                  <a:pt x="4540" y="9907"/>
                </a:cubicBezTo>
                <a:cubicBezTo>
                  <a:pt x="7429" y="9907"/>
                  <a:pt x="7429" y="9907"/>
                  <a:pt x="7429" y="9907"/>
                </a:cubicBezTo>
                <a:cubicBezTo>
                  <a:pt x="8117" y="9907"/>
                  <a:pt x="8668" y="10232"/>
                  <a:pt x="9218" y="10719"/>
                </a:cubicBezTo>
                <a:cubicBezTo>
                  <a:pt x="9631" y="11368"/>
                  <a:pt x="9906" y="12018"/>
                  <a:pt x="9906" y="12830"/>
                </a:cubicBezTo>
                <a:close/>
                <a:moveTo>
                  <a:pt x="21600" y="12830"/>
                </a:moveTo>
                <a:cubicBezTo>
                  <a:pt x="21600" y="18677"/>
                  <a:pt x="21600" y="18677"/>
                  <a:pt x="21600" y="18677"/>
                </a:cubicBezTo>
                <a:cubicBezTo>
                  <a:pt x="21600" y="19489"/>
                  <a:pt x="21325" y="20301"/>
                  <a:pt x="20912" y="20788"/>
                </a:cubicBezTo>
                <a:cubicBezTo>
                  <a:pt x="20362" y="21438"/>
                  <a:pt x="19811" y="21600"/>
                  <a:pt x="19124" y="21600"/>
                </a:cubicBezTo>
                <a:cubicBezTo>
                  <a:pt x="14033" y="21600"/>
                  <a:pt x="14033" y="21600"/>
                  <a:pt x="14033" y="21600"/>
                </a:cubicBezTo>
                <a:cubicBezTo>
                  <a:pt x="13345" y="21600"/>
                  <a:pt x="12795" y="21438"/>
                  <a:pt x="12382" y="20788"/>
                </a:cubicBezTo>
                <a:cubicBezTo>
                  <a:pt x="11832" y="20301"/>
                  <a:pt x="11557" y="19489"/>
                  <a:pt x="11557" y="18677"/>
                </a:cubicBezTo>
                <a:cubicBezTo>
                  <a:pt x="11557" y="7958"/>
                  <a:pt x="11557" y="7958"/>
                  <a:pt x="11557" y="7958"/>
                </a:cubicBezTo>
                <a:cubicBezTo>
                  <a:pt x="11557" y="6821"/>
                  <a:pt x="11832" y="5847"/>
                  <a:pt x="12107" y="4872"/>
                </a:cubicBezTo>
                <a:cubicBezTo>
                  <a:pt x="12520" y="3898"/>
                  <a:pt x="12932" y="3086"/>
                  <a:pt x="13620" y="2274"/>
                </a:cubicBezTo>
                <a:cubicBezTo>
                  <a:pt x="14171" y="1624"/>
                  <a:pt x="14859" y="1137"/>
                  <a:pt x="15684" y="650"/>
                </a:cubicBezTo>
                <a:cubicBezTo>
                  <a:pt x="16510" y="325"/>
                  <a:pt x="17335" y="0"/>
                  <a:pt x="18298" y="0"/>
                </a:cubicBezTo>
                <a:cubicBezTo>
                  <a:pt x="19124" y="0"/>
                  <a:pt x="19124" y="0"/>
                  <a:pt x="19124" y="0"/>
                </a:cubicBezTo>
                <a:cubicBezTo>
                  <a:pt x="19261" y="0"/>
                  <a:pt x="19536" y="162"/>
                  <a:pt x="19674" y="325"/>
                </a:cubicBezTo>
                <a:cubicBezTo>
                  <a:pt x="19811" y="487"/>
                  <a:pt x="19949" y="812"/>
                  <a:pt x="19949" y="974"/>
                </a:cubicBezTo>
                <a:cubicBezTo>
                  <a:pt x="19949" y="2923"/>
                  <a:pt x="19949" y="2923"/>
                  <a:pt x="19949" y="2923"/>
                </a:cubicBezTo>
                <a:cubicBezTo>
                  <a:pt x="19949" y="3248"/>
                  <a:pt x="19811" y="3573"/>
                  <a:pt x="19674" y="3735"/>
                </a:cubicBezTo>
                <a:cubicBezTo>
                  <a:pt x="19536" y="3898"/>
                  <a:pt x="19261" y="4060"/>
                  <a:pt x="19124" y="4060"/>
                </a:cubicBezTo>
                <a:cubicBezTo>
                  <a:pt x="18298" y="4060"/>
                  <a:pt x="18298" y="4060"/>
                  <a:pt x="18298" y="4060"/>
                </a:cubicBezTo>
                <a:cubicBezTo>
                  <a:pt x="17335" y="4060"/>
                  <a:pt x="16510" y="4385"/>
                  <a:pt x="15959" y="5197"/>
                </a:cubicBezTo>
                <a:cubicBezTo>
                  <a:pt x="15271" y="5847"/>
                  <a:pt x="14996" y="6821"/>
                  <a:pt x="14996" y="7958"/>
                </a:cubicBezTo>
                <a:cubicBezTo>
                  <a:pt x="14996" y="8445"/>
                  <a:pt x="14996" y="8445"/>
                  <a:pt x="14996" y="8445"/>
                </a:cubicBezTo>
                <a:cubicBezTo>
                  <a:pt x="14996" y="8770"/>
                  <a:pt x="14996" y="9095"/>
                  <a:pt x="15271" y="9420"/>
                </a:cubicBezTo>
                <a:cubicBezTo>
                  <a:pt x="15546" y="9744"/>
                  <a:pt x="15822" y="9907"/>
                  <a:pt x="16234" y="9907"/>
                </a:cubicBezTo>
                <a:cubicBezTo>
                  <a:pt x="19124" y="9907"/>
                  <a:pt x="19124" y="9907"/>
                  <a:pt x="19124" y="9907"/>
                </a:cubicBezTo>
                <a:cubicBezTo>
                  <a:pt x="19811" y="9907"/>
                  <a:pt x="20362" y="10232"/>
                  <a:pt x="20912" y="10719"/>
                </a:cubicBezTo>
                <a:cubicBezTo>
                  <a:pt x="21325" y="11368"/>
                  <a:pt x="21600" y="12018"/>
                  <a:pt x="21600" y="12830"/>
                </a:cubicBezTo>
                <a:close/>
              </a:path>
            </a:pathLst>
          </a:custGeom>
          <a:solidFill>
            <a:srgbClr val="D8D8D8">
              <a:alpha val="49800"/>
            </a:srgbClr>
          </a:solidFill>
          <a:ln>
            <a:noFill/>
          </a:ln>
        </p:spPr>
        <p:txBody>
          <a:bodyPr anchorCtr="0" anchor="t" bIns="45700" lIns="91425" spcFirstLastPara="1" rIns="91425" wrap="square" tIns="45700">
            <a:noAutofit/>
          </a:bodyPr>
          <a:lstStyle/>
          <a:p>
            <a:pPr indent="0" lvl="0" marL="0" marR="0" rtl="0" algn="r">
              <a:spcBef>
                <a:spcPts val="0"/>
              </a:spcBef>
              <a:spcAft>
                <a:spcPts val="0"/>
              </a:spcAft>
              <a:buNone/>
            </a:pPr>
            <a:r>
              <a:t/>
            </a:r>
            <a:endParaRPr sz="1224">
              <a:solidFill>
                <a:srgbClr val="595959"/>
              </a:solidFill>
              <a:latin typeface="Roboto"/>
              <a:ea typeface="Roboto"/>
              <a:cs typeface="Roboto"/>
              <a:sym typeface="Roboto"/>
            </a:endParaRPr>
          </a:p>
        </p:txBody>
      </p:sp>
      <p:sp>
        <p:nvSpPr>
          <p:cNvPr id="156" name="Google Shape;156;p30"/>
          <p:cNvSpPr txBox="1"/>
          <p:nvPr/>
        </p:nvSpPr>
        <p:spPr>
          <a:xfrm>
            <a:off x="5834374" y="4836400"/>
            <a:ext cx="5588400" cy="800400"/>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lang="en-US" sz="1800">
                <a:solidFill>
                  <a:srgbClr val="3F3F3F"/>
                </a:solidFill>
                <a:latin typeface="Raleway SemiBold"/>
                <a:ea typeface="Raleway SemiBold"/>
                <a:cs typeface="Raleway SemiBold"/>
                <a:sym typeface="Raleway SemiBold"/>
              </a:rPr>
              <a:t>The Son is the image of the invisible God, </a:t>
            </a:r>
            <a:endParaRPr sz="18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None/>
            </a:pPr>
            <a:r>
              <a:rPr lang="en-US" sz="1800">
                <a:solidFill>
                  <a:srgbClr val="3F3F3F"/>
                </a:solidFill>
                <a:latin typeface="Raleway SemiBold"/>
                <a:ea typeface="Raleway SemiBold"/>
                <a:cs typeface="Raleway SemiBold"/>
                <a:sym typeface="Raleway SemiBold"/>
              </a:rPr>
              <a:t>the firstborn over all creation.</a:t>
            </a:r>
            <a:endParaRPr sz="1800">
              <a:solidFill>
                <a:srgbClr val="3F3F3F"/>
              </a:solidFill>
              <a:latin typeface="Raleway SemiBold"/>
              <a:ea typeface="Raleway SemiBold"/>
              <a:cs typeface="Raleway SemiBold"/>
              <a:sym typeface="Raleway SemiBold"/>
            </a:endParaRPr>
          </a:p>
          <a:p>
            <a:pPr indent="0" lvl="0" marL="0" marR="0" rtl="0" algn="r">
              <a:spcBef>
                <a:spcPts val="0"/>
              </a:spcBef>
              <a:spcAft>
                <a:spcPts val="0"/>
              </a:spcAft>
              <a:buNone/>
            </a:pPr>
            <a:r>
              <a:rPr lang="en-US" sz="1600">
                <a:solidFill>
                  <a:schemeClr val="accent1"/>
                </a:solidFill>
                <a:latin typeface="Raleway SemiBold"/>
                <a:ea typeface="Raleway SemiBold"/>
                <a:cs typeface="Raleway SemiBold"/>
                <a:sym typeface="Raleway SemiBold"/>
              </a:rPr>
              <a:t> Colossians 1:15</a:t>
            </a:r>
            <a:endParaRPr sz="1600">
              <a:solidFill>
                <a:schemeClr val="accent1"/>
              </a:solidFill>
              <a:latin typeface="Raleway SemiBold"/>
              <a:ea typeface="Raleway SemiBold"/>
              <a:cs typeface="Raleway SemiBold"/>
              <a:sym typeface="Raleway SemiBo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31"/>
          <p:cNvPicPr preferRelativeResize="0"/>
          <p:nvPr>
            <p:ph idx="2" type="pic"/>
          </p:nvPr>
        </p:nvPicPr>
        <p:blipFill rotWithShape="1">
          <a:blip r:embed="rId3">
            <a:alphaModFix/>
          </a:blip>
          <a:srcRect b="0" l="12273" r="38174" t="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162" name="Google Shape;162;p31"/>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163" name="Google Shape;163;p31"/>
          <p:cNvGrpSpPr/>
          <p:nvPr/>
        </p:nvGrpSpPr>
        <p:grpSpPr>
          <a:xfrm>
            <a:off x="954720" y="2751727"/>
            <a:ext cx="4582354" cy="2515339"/>
            <a:chOff x="954720" y="3326058"/>
            <a:chExt cx="4582354" cy="2515339"/>
          </a:xfrm>
        </p:grpSpPr>
        <p:sp>
          <p:nvSpPr>
            <p:cNvPr id="164" name="Google Shape;164;p31"/>
            <p:cNvSpPr txBox="1"/>
            <p:nvPr/>
          </p:nvSpPr>
          <p:spPr>
            <a:xfrm>
              <a:off x="978574" y="3326058"/>
              <a:ext cx="4558500" cy="13545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a)</a:t>
              </a:r>
              <a:r>
                <a:rPr lang="en-US" sz="1600">
                  <a:solidFill>
                    <a:srgbClr val="7F7F7F"/>
                  </a:solidFill>
                  <a:latin typeface="Roboto"/>
                  <a:ea typeface="Roboto"/>
                  <a:cs typeface="Roboto"/>
                  <a:sym typeface="Roboto"/>
                </a:rPr>
                <a:t> This concept shows that God created humans to represent Him. However, they did not live up to that expectation. They rebelled against God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(Gen. 3:1-19; Rom. 3:23).</a:t>
              </a:r>
              <a:endParaRPr sz="1600">
                <a:solidFill>
                  <a:srgbClr val="7F7F7F"/>
                </a:solidFill>
                <a:latin typeface="Roboto"/>
                <a:ea typeface="Roboto"/>
                <a:cs typeface="Roboto"/>
                <a:sym typeface="Roboto"/>
              </a:endParaRPr>
            </a:p>
          </p:txBody>
        </p:sp>
        <p:grpSp>
          <p:nvGrpSpPr>
            <p:cNvPr id="165" name="Google Shape;165;p31"/>
            <p:cNvGrpSpPr/>
            <p:nvPr/>
          </p:nvGrpSpPr>
          <p:grpSpPr>
            <a:xfrm>
              <a:off x="1035724" y="4771922"/>
              <a:ext cx="787240" cy="0"/>
              <a:chOff x="42867" y="1543688"/>
              <a:chExt cx="787240" cy="0"/>
            </a:xfrm>
          </p:grpSpPr>
          <p:cxnSp>
            <p:nvCxnSpPr>
              <p:cNvPr id="166" name="Google Shape;166;p31"/>
              <p:cNvCxnSpPr/>
              <p:nvPr/>
            </p:nvCxnSpPr>
            <p:spPr>
              <a:xfrm>
                <a:off x="42867" y="1543688"/>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67" name="Google Shape;167;p31"/>
              <p:cNvCxnSpPr/>
              <p:nvPr/>
            </p:nvCxnSpPr>
            <p:spPr>
              <a:xfrm>
                <a:off x="642307" y="1543688"/>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68" name="Google Shape;168;p31"/>
            <p:cNvSpPr/>
            <p:nvPr/>
          </p:nvSpPr>
          <p:spPr>
            <a:xfrm>
              <a:off x="954720" y="5583697"/>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169" name="Google Shape;169;p31"/>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170" name="Google Shape;170;p31"/>
          <p:cNvPicPr preferRelativeResize="0"/>
          <p:nvPr/>
        </p:nvPicPr>
        <p:blipFill>
          <a:blip r:embed="rId5">
            <a:alphaModFix/>
          </a:blip>
          <a:stretch>
            <a:fillRect/>
          </a:stretch>
        </p:blipFill>
        <p:spPr>
          <a:xfrm>
            <a:off x="6894748" y="3178549"/>
            <a:ext cx="400699" cy="50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32"/>
          <p:cNvPicPr preferRelativeResize="0"/>
          <p:nvPr>
            <p:ph idx="2" type="pic"/>
          </p:nvPr>
        </p:nvPicPr>
        <p:blipFill rotWithShape="1">
          <a:blip r:embed="rId3">
            <a:alphaModFix/>
          </a:blip>
          <a:srcRect b="-1249" l="48629" r="1818" t="1250"/>
          <a:stretch/>
        </p:blipFill>
        <p:spPr>
          <a:xfrm>
            <a:off x="7095128" y="0"/>
            <a:ext cx="5098501" cy="6857999"/>
          </a:xfrm>
          <a:prstGeom prst="rect">
            <a:avLst/>
          </a:prstGeom>
          <a:blipFill rotWithShape="1">
            <a:blip r:embed="rId4">
              <a:alphaModFix/>
            </a:blip>
            <a:tile algn="tl" flip="none" tx="0" sx="99997" ty="0" sy="99997"/>
          </a:blipFill>
          <a:ln>
            <a:noFill/>
          </a:ln>
        </p:spPr>
      </p:pic>
      <p:sp>
        <p:nvSpPr>
          <p:cNvPr id="176" name="Google Shape;176;p32"/>
          <p:cNvSpPr/>
          <p:nvPr/>
        </p:nvSpPr>
        <p:spPr>
          <a:xfrm>
            <a:off x="119667" y="154845"/>
            <a:ext cx="239112" cy="142460"/>
          </a:xfrm>
          <a:custGeom>
            <a:rect b="b" l="l" r="r" t="t"/>
            <a:pathLst>
              <a:path extrusionOk="0" h="142460" w="249725">
                <a:moveTo>
                  <a:pt x="232966" y="82125"/>
                </a:moveTo>
                <a:lnTo>
                  <a:pt x="15084" y="82125"/>
                </a:lnTo>
                <a:cubicBezTo>
                  <a:pt x="6704" y="82125"/>
                  <a:pt x="0" y="75421"/>
                  <a:pt x="0" y="67040"/>
                </a:cubicBezTo>
                <a:cubicBezTo>
                  <a:pt x="0" y="58660"/>
                  <a:pt x="6704" y="50280"/>
                  <a:pt x="15084" y="50280"/>
                </a:cubicBezTo>
                <a:lnTo>
                  <a:pt x="232966" y="50280"/>
                </a:lnTo>
                <a:cubicBezTo>
                  <a:pt x="241346" y="50280"/>
                  <a:pt x="248050" y="56984"/>
                  <a:pt x="248050" y="65364"/>
                </a:cubicBezTo>
                <a:cubicBezTo>
                  <a:pt x="248050" y="73744"/>
                  <a:pt x="241346" y="82125"/>
                  <a:pt x="232966" y="82125"/>
                </a:cubicBezTo>
                <a:close/>
                <a:moveTo>
                  <a:pt x="232966" y="30168"/>
                </a:moveTo>
                <a:cubicBezTo>
                  <a:pt x="241346" y="30168"/>
                  <a:pt x="248050" y="23464"/>
                  <a:pt x="248050" y="15084"/>
                </a:cubicBezTo>
                <a:cubicBezTo>
                  <a:pt x="248050" y="6704"/>
                  <a:pt x="241346" y="0"/>
                  <a:pt x="232966" y="0"/>
                </a:cubicBezTo>
                <a:lnTo>
                  <a:pt x="15084" y="0"/>
                </a:lnTo>
                <a:cubicBezTo>
                  <a:pt x="6704" y="0"/>
                  <a:pt x="0" y="6704"/>
                  <a:pt x="0" y="15084"/>
                </a:cubicBezTo>
                <a:cubicBezTo>
                  <a:pt x="0" y="23464"/>
                  <a:pt x="6704" y="30168"/>
                  <a:pt x="15084" y="30168"/>
                </a:cubicBezTo>
                <a:lnTo>
                  <a:pt x="232966" y="30168"/>
                </a:lnTo>
                <a:close/>
                <a:moveTo>
                  <a:pt x="179333" y="127377"/>
                </a:moveTo>
                <a:cubicBezTo>
                  <a:pt x="179333" y="118997"/>
                  <a:pt x="172629" y="112293"/>
                  <a:pt x="164249" y="112293"/>
                </a:cubicBezTo>
                <a:lnTo>
                  <a:pt x="15084" y="112293"/>
                </a:lnTo>
                <a:cubicBezTo>
                  <a:pt x="6704" y="112293"/>
                  <a:pt x="0" y="118997"/>
                  <a:pt x="0" y="127377"/>
                </a:cubicBezTo>
                <a:cubicBezTo>
                  <a:pt x="0" y="135757"/>
                  <a:pt x="6704" y="142461"/>
                  <a:pt x="15084" y="142461"/>
                </a:cubicBezTo>
                <a:lnTo>
                  <a:pt x="164249" y="142461"/>
                </a:lnTo>
                <a:cubicBezTo>
                  <a:pt x="172629" y="142461"/>
                  <a:pt x="179333" y="135757"/>
                  <a:pt x="179333" y="127377"/>
                </a:cubicBezTo>
                <a:close/>
                <a:moveTo>
                  <a:pt x="249726" y="127377"/>
                </a:moveTo>
                <a:cubicBezTo>
                  <a:pt x="249726" y="118997"/>
                  <a:pt x="243022" y="112293"/>
                  <a:pt x="234642" y="112293"/>
                </a:cubicBezTo>
                <a:lnTo>
                  <a:pt x="209502" y="112293"/>
                </a:lnTo>
                <a:cubicBezTo>
                  <a:pt x="201122" y="112293"/>
                  <a:pt x="194418" y="118997"/>
                  <a:pt x="194418" y="127377"/>
                </a:cubicBezTo>
                <a:cubicBezTo>
                  <a:pt x="194418" y="135757"/>
                  <a:pt x="201122" y="142461"/>
                  <a:pt x="209502" y="142461"/>
                </a:cubicBezTo>
                <a:lnTo>
                  <a:pt x="234642" y="142461"/>
                </a:lnTo>
                <a:cubicBezTo>
                  <a:pt x="243022" y="142461"/>
                  <a:pt x="249726" y="135757"/>
                  <a:pt x="249726" y="127377"/>
                </a:cubicBezTo>
                <a:close/>
              </a:path>
            </a:pathLst>
          </a:custGeom>
          <a:gradFill>
            <a:gsLst>
              <a:gs pos="0">
                <a:schemeClr val="accent1"/>
              </a:gs>
              <a:gs pos="100000">
                <a:schemeClr val="accent2"/>
              </a:gs>
            </a:gsLst>
            <a:lin ang="3600008"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Roboto"/>
              <a:ea typeface="Roboto"/>
              <a:cs typeface="Roboto"/>
              <a:sym typeface="Roboto"/>
            </a:endParaRPr>
          </a:p>
        </p:txBody>
      </p:sp>
      <p:grpSp>
        <p:nvGrpSpPr>
          <p:cNvPr id="177" name="Google Shape;177;p32"/>
          <p:cNvGrpSpPr/>
          <p:nvPr/>
        </p:nvGrpSpPr>
        <p:grpSpPr>
          <a:xfrm>
            <a:off x="954720" y="1643552"/>
            <a:ext cx="4582354" cy="3623514"/>
            <a:chOff x="954720" y="2217883"/>
            <a:chExt cx="4582354" cy="3623514"/>
          </a:xfrm>
        </p:grpSpPr>
        <p:sp>
          <p:nvSpPr>
            <p:cNvPr id="178" name="Google Shape;178;p32"/>
            <p:cNvSpPr txBox="1"/>
            <p:nvPr/>
          </p:nvSpPr>
          <p:spPr>
            <a:xfrm>
              <a:off x="978574" y="2217883"/>
              <a:ext cx="4558500" cy="35709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lang="en-US" sz="1600">
                  <a:solidFill>
                    <a:schemeClr val="accent1"/>
                  </a:solidFill>
                  <a:latin typeface="Roboto"/>
                  <a:ea typeface="Roboto"/>
                  <a:cs typeface="Roboto"/>
                  <a:sym typeface="Roboto"/>
                </a:rPr>
                <a:t>b) </a:t>
              </a:r>
              <a:r>
                <a:rPr lang="en-US" sz="1600">
                  <a:solidFill>
                    <a:srgbClr val="7F7F7F"/>
                  </a:solidFill>
                  <a:latin typeface="Roboto"/>
                  <a:ea typeface="Roboto"/>
                  <a:cs typeface="Roboto"/>
                  <a:sym typeface="Roboto"/>
                </a:rPr>
                <a:t>This concept also shows that the divine image lost by human beings can be restored through Jesus, the Son of God, who became man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(Gal. 4:4). Jesus is the only perfect image of the invisible God! He is the splendor of God’s glory, the expression of the divine nature, and the model for human beings wanting to know Him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rPr lang="en-US" sz="1600">
                  <a:solidFill>
                    <a:srgbClr val="7F7F7F"/>
                  </a:solidFill>
                  <a:latin typeface="Roboto"/>
                  <a:ea typeface="Roboto"/>
                  <a:cs typeface="Roboto"/>
                  <a:sym typeface="Roboto"/>
                </a:rPr>
                <a:t>(Col. 1:15; Heb. 1:3).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Clr>
                  <a:schemeClr val="dk1"/>
                </a:buClr>
                <a:buSzPts val="1100"/>
                <a:buFont typeface="Arial"/>
                <a:buNone/>
              </a:pPr>
              <a:r>
                <a:t/>
              </a:r>
              <a:endParaRPr sz="1600">
                <a:solidFill>
                  <a:srgbClr val="7F7F7F"/>
                </a:solidFill>
                <a:latin typeface="Roboto"/>
                <a:ea typeface="Roboto"/>
                <a:cs typeface="Roboto"/>
                <a:sym typeface="Roboto"/>
              </a:endParaRPr>
            </a:p>
            <a:p>
              <a:pPr indent="0" lvl="0" marL="0" marR="0" rtl="0" algn="l">
                <a:lnSpc>
                  <a:spcPct val="150000"/>
                </a:lnSpc>
                <a:spcBef>
                  <a:spcPts val="0"/>
                </a:spcBef>
                <a:spcAft>
                  <a:spcPts val="0"/>
                </a:spcAft>
                <a:buNone/>
              </a:pPr>
              <a:r>
                <a:t/>
              </a:r>
              <a:endParaRPr sz="1600">
                <a:solidFill>
                  <a:srgbClr val="7F7F7F"/>
                </a:solidFill>
                <a:latin typeface="Roboto"/>
                <a:ea typeface="Roboto"/>
                <a:cs typeface="Roboto"/>
                <a:sym typeface="Roboto"/>
              </a:endParaRPr>
            </a:p>
          </p:txBody>
        </p:sp>
        <p:grpSp>
          <p:nvGrpSpPr>
            <p:cNvPr id="179" name="Google Shape;179;p32"/>
            <p:cNvGrpSpPr/>
            <p:nvPr/>
          </p:nvGrpSpPr>
          <p:grpSpPr>
            <a:xfrm>
              <a:off x="1035724" y="5158897"/>
              <a:ext cx="787240" cy="0"/>
              <a:chOff x="42867" y="1930663"/>
              <a:chExt cx="787240" cy="0"/>
            </a:xfrm>
          </p:grpSpPr>
          <p:cxnSp>
            <p:nvCxnSpPr>
              <p:cNvPr id="180" name="Google Shape;180;p32"/>
              <p:cNvCxnSpPr/>
              <p:nvPr/>
            </p:nvCxnSpPr>
            <p:spPr>
              <a:xfrm>
                <a:off x="42867" y="1930663"/>
                <a:ext cx="403200" cy="0"/>
              </a:xfrm>
              <a:prstGeom prst="straightConnector1">
                <a:avLst/>
              </a:prstGeom>
              <a:noFill/>
              <a:ln cap="rnd" cmpd="sng" w="63500">
                <a:solidFill>
                  <a:srgbClr val="6E445A"/>
                </a:solidFill>
                <a:prstDash val="solid"/>
                <a:miter lim="800000"/>
                <a:headEnd len="sm" w="sm" type="none"/>
                <a:tailEnd len="sm" w="sm" type="none"/>
              </a:ln>
            </p:spPr>
          </p:cxnSp>
          <p:cxnSp>
            <p:nvCxnSpPr>
              <p:cNvPr id="181" name="Google Shape;181;p32"/>
              <p:cNvCxnSpPr/>
              <p:nvPr/>
            </p:nvCxnSpPr>
            <p:spPr>
              <a:xfrm>
                <a:off x="642307" y="1930663"/>
                <a:ext cx="187800" cy="0"/>
              </a:xfrm>
              <a:prstGeom prst="straightConnector1">
                <a:avLst/>
              </a:prstGeom>
              <a:noFill/>
              <a:ln cap="rnd" cmpd="sng" w="63500">
                <a:solidFill>
                  <a:srgbClr val="6E445A"/>
                </a:solidFill>
                <a:prstDash val="solid"/>
                <a:miter lim="800000"/>
                <a:headEnd len="sm" w="sm" type="none"/>
                <a:tailEnd len="sm" w="sm" type="none"/>
              </a:ln>
            </p:spPr>
          </p:cxnSp>
        </p:grpSp>
        <p:sp>
          <p:nvSpPr>
            <p:cNvPr id="182" name="Google Shape;182;p32"/>
            <p:cNvSpPr/>
            <p:nvPr/>
          </p:nvSpPr>
          <p:spPr>
            <a:xfrm>
              <a:off x="954720" y="5583697"/>
              <a:ext cx="1360800" cy="257700"/>
            </a:xfrm>
            <a:prstGeom prst="roundRect">
              <a:avLst>
                <a:gd fmla="val 50000" name="adj"/>
              </a:avLst>
            </a:prstGeom>
            <a:gradFill>
              <a:gsLst>
                <a:gs pos="0">
                  <a:schemeClr val="accent2"/>
                </a:gs>
                <a:gs pos="100000">
                  <a:schemeClr val="accent1"/>
                </a:gs>
              </a:gsLst>
              <a:lin ang="3600008"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grpSp>
      <p:sp>
        <p:nvSpPr>
          <p:cNvPr id="183" name="Google Shape;183;p32"/>
          <p:cNvSpPr/>
          <p:nvPr/>
        </p:nvSpPr>
        <p:spPr>
          <a:xfrm>
            <a:off x="6731357" y="3065228"/>
            <a:ext cx="727500" cy="727500"/>
          </a:xfrm>
          <a:prstGeom prst="ellipse">
            <a:avLst/>
          </a:prstGeom>
          <a:gradFill>
            <a:gsLst>
              <a:gs pos="0">
                <a:schemeClr val="accent1"/>
              </a:gs>
              <a:gs pos="100000">
                <a:schemeClr val="accent2"/>
              </a:gs>
            </a:gsLst>
            <a:lin ang="2700006"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Roboto"/>
              <a:ea typeface="Roboto"/>
              <a:cs typeface="Roboto"/>
              <a:sym typeface="Roboto"/>
            </a:endParaRPr>
          </a:p>
        </p:txBody>
      </p:sp>
      <p:pic>
        <p:nvPicPr>
          <p:cNvPr id="184" name="Google Shape;184;p32"/>
          <p:cNvPicPr preferRelativeResize="0"/>
          <p:nvPr/>
        </p:nvPicPr>
        <p:blipFill>
          <a:blip r:embed="rId5">
            <a:alphaModFix/>
          </a:blip>
          <a:stretch>
            <a:fillRect/>
          </a:stretch>
        </p:blipFill>
        <p:spPr>
          <a:xfrm>
            <a:off x="6872212" y="3150363"/>
            <a:ext cx="445775" cy="557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urple Pastel">
      <a:dk1>
        <a:srgbClr val="000000"/>
      </a:dk1>
      <a:lt1>
        <a:srgbClr val="FFFFFF"/>
      </a:lt1>
      <a:dk2>
        <a:srgbClr val="000000"/>
      </a:dk2>
      <a:lt2>
        <a:srgbClr val="FFFAED"/>
      </a:lt2>
      <a:accent1>
        <a:srgbClr val="935C79"/>
      </a:accent1>
      <a:accent2>
        <a:srgbClr val="CE97AE"/>
      </a:accent2>
      <a:accent3>
        <a:srgbClr val="FCBCBD"/>
      </a:accent3>
      <a:accent4>
        <a:srgbClr val="EBDAE2"/>
      </a:accent4>
      <a:accent5>
        <a:srgbClr val="D7B5C6"/>
      </a:accent5>
      <a:accent6>
        <a:srgbClr val="FEDBBE"/>
      </a:accent6>
      <a:hlink>
        <a:srgbClr val="FEFEE8"/>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